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57" r:id="rId4"/>
  </p:sldMasterIdLst>
  <p:notesMasterIdLst>
    <p:notesMasterId r:id="rId37"/>
  </p:notesMasterIdLst>
  <p:handoutMasterIdLst>
    <p:handoutMasterId r:id="rId38"/>
  </p:handoutMasterIdLst>
  <p:sldIdLst>
    <p:sldId id="268" r:id="rId5"/>
    <p:sldId id="305" r:id="rId6"/>
    <p:sldId id="267" r:id="rId7"/>
    <p:sldId id="288" r:id="rId8"/>
    <p:sldId id="257" r:id="rId9"/>
    <p:sldId id="277" r:id="rId10"/>
    <p:sldId id="276" r:id="rId11"/>
    <p:sldId id="278" r:id="rId12"/>
    <p:sldId id="280" r:id="rId13"/>
    <p:sldId id="281" r:id="rId14"/>
    <p:sldId id="279" r:id="rId15"/>
    <p:sldId id="282" r:id="rId16"/>
    <p:sldId id="283" r:id="rId17"/>
    <p:sldId id="284" r:id="rId18"/>
    <p:sldId id="285" r:id="rId19"/>
    <p:sldId id="286" r:id="rId20"/>
    <p:sldId id="287" r:id="rId21"/>
    <p:sldId id="289" r:id="rId22"/>
    <p:sldId id="290" r:id="rId23"/>
    <p:sldId id="297" r:id="rId24"/>
    <p:sldId id="300" r:id="rId25"/>
    <p:sldId id="302" r:id="rId26"/>
    <p:sldId id="291" r:id="rId27"/>
    <p:sldId id="292" r:id="rId28"/>
    <p:sldId id="293" r:id="rId29"/>
    <p:sldId id="295" r:id="rId30"/>
    <p:sldId id="299" r:id="rId31"/>
    <p:sldId id="296" r:id="rId32"/>
    <p:sldId id="298" r:id="rId33"/>
    <p:sldId id="303" r:id="rId34"/>
    <p:sldId id="304" r:id="rId35"/>
    <p:sldId id="294"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E57"/>
    <a:srgbClr val="184259"/>
    <a:srgbClr val="9C4E4E"/>
    <a:srgbClr val="700000"/>
    <a:srgbClr val="5E200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52" autoAdjust="0"/>
  </p:normalViewPr>
  <p:slideViewPr>
    <p:cSldViewPr snapToGrid="0">
      <p:cViewPr varScale="1">
        <p:scale>
          <a:sx n="114" d="100"/>
          <a:sy n="114" d="100"/>
        </p:scale>
        <p:origin x="414" y="114"/>
      </p:cViewPr>
      <p:guideLst/>
    </p:cSldViewPr>
  </p:slideViewPr>
  <p:notesTextViewPr>
    <p:cViewPr>
      <p:scale>
        <a:sx n="1" d="1"/>
        <a:sy n="1" d="1"/>
      </p:scale>
      <p:origin x="0" y="0"/>
    </p:cViewPr>
  </p:notesTextViewPr>
  <p:notesViewPr>
    <p:cSldViewPr snapToGrid="0">
      <p:cViewPr varScale="1">
        <p:scale>
          <a:sx n="77" d="100"/>
          <a:sy n="77" d="100"/>
        </p:scale>
        <p:origin x="394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image" Target="../media/image7.png"/><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image" Target="../media/image7.png"/><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C0846-6E10-4569-B242-5BC9ABF358DC}"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fr-FR"/>
        </a:p>
      </dgm:t>
    </dgm:pt>
    <dgm:pt modelId="{9113E6A8-DE1F-48EB-BBD9-2C76F7BB59CD}">
      <dgm:prSet phldrT="[Texte]" custT="1"/>
      <dgm:spPr>
        <a:solidFill>
          <a:schemeClr val="accent5">
            <a:lumMod val="75000"/>
          </a:schemeClr>
        </a:solidFill>
      </dgm:spPr>
      <dgm:t>
        <a:bodyPr/>
        <a:lstStyle/>
        <a:p>
          <a:r>
            <a:rPr lang="fr-FR" sz="2800">
              <a:solidFill>
                <a:schemeClr val="accent1">
                  <a:lumMod val="20000"/>
                  <a:lumOff val="80000"/>
                </a:schemeClr>
              </a:solidFill>
            </a:rPr>
            <a:t>L'Odyssée</a:t>
          </a:r>
        </a:p>
      </dgm:t>
    </dgm:pt>
    <dgm:pt modelId="{844250EE-0135-47E7-A063-AE849644D6FF}" type="parTrans" cxnId="{8CF71B01-F163-43FB-A410-B27F4FB50723}">
      <dgm:prSet/>
      <dgm:spPr/>
      <dgm:t>
        <a:bodyPr/>
        <a:lstStyle/>
        <a:p>
          <a:endParaRPr lang="fr-FR"/>
        </a:p>
      </dgm:t>
    </dgm:pt>
    <dgm:pt modelId="{C14B7ADC-27BE-4687-A35E-E42D7D6E59E2}" type="sibTrans" cxnId="{8CF71B01-F163-43FB-A410-B27F4FB50723}">
      <dgm:prSet/>
      <dgm:spPr/>
      <dgm:t>
        <a:bodyPr/>
        <a:lstStyle/>
        <a:p>
          <a:endParaRPr lang="fr-FR"/>
        </a:p>
      </dgm:t>
    </dgm:pt>
    <dgm:pt modelId="{974DE649-C85A-4470-A88A-B57788A3BAC9}">
      <dgm:prSet phldrT="[Texte]" phldr="1"/>
      <dgm:spPr>
        <a:blipFill rotWithShape="0">
          <a:blip xmlns:r="http://schemas.openxmlformats.org/officeDocument/2006/relationships" r:embed="rId1"/>
          <a:srcRect/>
          <a:stretch>
            <a:fillRect l="-1000" r="-1000"/>
          </a:stretch>
        </a:blipFill>
        <a:ln w="57150">
          <a:solidFill>
            <a:schemeClr val="accent5">
              <a:lumMod val="60000"/>
              <a:lumOff val="40000"/>
            </a:schemeClr>
          </a:solidFill>
          <a:prstDash val="solid"/>
        </a:ln>
      </dgm:spPr>
      <dgm:t>
        <a:bodyPr/>
        <a:lstStyle/>
        <a:p>
          <a:endParaRPr lang="fr-FR" dirty="0"/>
        </a:p>
      </dgm:t>
    </dgm:pt>
    <dgm:pt modelId="{D979493F-6A65-4E24-A85A-277024E49099}" type="parTrans" cxnId="{C77E3E24-B647-434F-9CF7-6C87B286A649}">
      <dgm:prSet/>
      <dgm:spPr/>
      <dgm:t>
        <a:bodyPr/>
        <a:lstStyle/>
        <a:p>
          <a:endParaRPr lang="fr-FR"/>
        </a:p>
      </dgm:t>
    </dgm:pt>
    <dgm:pt modelId="{A5643856-853A-487C-AE35-D02041C6FECC}" type="sibTrans" cxnId="{C77E3E24-B647-434F-9CF7-6C87B286A649}">
      <dgm:prSet/>
      <dgm:spPr/>
      <dgm:t>
        <a:bodyPr/>
        <a:lstStyle/>
        <a:p>
          <a:endParaRPr lang="fr-FR"/>
        </a:p>
      </dgm:t>
    </dgm:pt>
    <dgm:pt modelId="{5A01EA5C-FDC1-480C-968B-DE0BBBEC5DA4}">
      <dgm:prSet phldrT="[Texte]" phldr="1"/>
      <dgm:spPr>
        <a:blipFill rotWithShape="0">
          <a:blip xmlns:r="http://schemas.openxmlformats.org/officeDocument/2006/relationships" r:embed="rId2"/>
          <a:srcRect/>
          <a:stretch>
            <a:fillRect t="-4000" b="-4000"/>
          </a:stretch>
        </a:blipFill>
        <a:ln w="57150">
          <a:solidFill>
            <a:schemeClr val="accent1">
              <a:lumMod val="75000"/>
            </a:schemeClr>
          </a:solidFill>
        </a:ln>
      </dgm:spPr>
      <dgm:t>
        <a:bodyPr/>
        <a:lstStyle/>
        <a:p>
          <a:endParaRPr lang="fr-FR"/>
        </a:p>
      </dgm:t>
    </dgm:pt>
    <dgm:pt modelId="{E8AE1BAD-CDE1-46F0-A61F-165F5BFA8E4E}" type="parTrans" cxnId="{6F2A9466-B1C7-47C4-89F7-A6C761246E6F}">
      <dgm:prSet/>
      <dgm:spPr/>
      <dgm:t>
        <a:bodyPr/>
        <a:lstStyle/>
        <a:p>
          <a:endParaRPr lang="fr-FR"/>
        </a:p>
      </dgm:t>
    </dgm:pt>
    <dgm:pt modelId="{22BDFA5B-7849-408B-AF80-83B51001EA16}" type="sibTrans" cxnId="{6F2A9466-B1C7-47C4-89F7-A6C761246E6F}">
      <dgm:prSet/>
      <dgm:spPr/>
      <dgm:t>
        <a:bodyPr/>
        <a:lstStyle/>
        <a:p>
          <a:endParaRPr lang="fr-FR"/>
        </a:p>
      </dgm:t>
    </dgm:pt>
    <dgm:pt modelId="{7DD842FF-8B29-4701-B1C9-28BD77E127B2}">
      <dgm:prSet phldrT="[Texte]" phldr="1"/>
      <dgm:spPr>
        <a:blipFill rotWithShape="0">
          <a:blip xmlns:r="http://schemas.openxmlformats.org/officeDocument/2006/relationships" r:embed="rId3"/>
          <a:srcRect/>
          <a:stretch>
            <a:fillRect/>
          </a:stretch>
        </a:blipFill>
        <a:ln w="57150">
          <a:solidFill>
            <a:schemeClr val="accent5"/>
          </a:solidFill>
        </a:ln>
      </dgm:spPr>
      <dgm:t>
        <a:bodyPr/>
        <a:lstStyle/>
        <a:p>
          <a:endParaRPr lang="fr-FR" dirty="0"/>
        </a:p>
      </dgm:t>
    </dgm:pt>
    <dgm:pt modelId="{781502C0-B421-4323-88F7-4A8BEDD399B1}" type="parTrans" cxnId="{E6F80D97-71E8-4C14-9887-4DD09F9BF32B}">
      <dgm:prSet/>
      <dgm:spPr/>
      <dgm:t>
        <a:bodyPr/>
        <a:lstStyle/>
        <a:p>
          <a:endParaRPr lang="fr-FR"/>
        </a:p>
      </dgm:t>
    </dgm:pt>
    <dgm:pt modelId="{C399FC9A-2428-47B3-847A-3749E9B2F549}" type="sibTrans" cxnId="{E6F80D97-71E8-4C14-9887-4DD09F9BF32B}">
      <dgm:prSet/>
      <dgm:spPr/>
      <dgm:t>
        <a:bodyPr/>
        <a:lstStyle/>
        <a:p>
          <a:endParaRPr lang="fr-FR"/>
        </a:p>
      </dgm:t>
    </dgm:pt>
    <dgm:pt modelId="{710BB089-7DCE-4721-B815-2A3FB566F659}">
      <dgm:prSet/>
      <dgm:spPr>
        <a:blipFill rotWithShape="0">
          <a:blip xmlns:r="http://schemas.openxmlformats.org/officeDocument/2006/relationships" r:embed="rId4"/>
          <a:srcRect/>
          <a:stretch>
            <a:fillRect/>
          </a:stretch>
        </a:blipFill>
        <a:ln w="57150">
          <a:solidFill>
            <a:schemeClr val="accent5"/>
          </a:solidFill>
        </a:ln>
      </dgm:spPr>
      <dgm:t>
        <a:bodyPr/>
        <a:lstStyle/>
        <a:p>
          <a:endParaRPr lang="fr-FR"/>
        </a:p>
      </dgm:t>
    </dgm:pt>
    <dgm:pt modelId="{0D5F71DB-2A67-402D-ADDC-A93F4B50AA27}" type="parTrans" cxnId="{EA0ABB6A-C2F1-4912-9FFD-DD297503043F}">
      <dgm:prSet/>
      <dgm:spPr/>
      <dgm:t>
        <a:bodyPr/>
        <a:lstStyle/>
        <a:p>
          <a:endParaRPr lang="fr-FR"/>
        </a:p>
      </dgm:t>
    </dgm:pt>
    <dgm:pt modelId="{22EDDF2D-EB3E-4955-A791-FF5D8AE8C385}" type="sibTrans" cxnId="{EA0ABB6A-C2F1-4912-9FFD-DD297503043F}">
      <dgm:prSet/>
      <dgm:spPr>
        <a:ln>
          <a:solidFill>
            <a:schemeClr val="accent4">
              <a:lumMod val="40000"/>
              <a:lumOff val="60000"/>
            </a:schemeClr>
          </a:solidFill>
        </a:ln>
      </dgm:spPr>
      <dgm:t>
        <a:bodyPr/>
        <a:lstStyle/>
        <a:p>
          <a:endParaRPr lang="fr-FR"/>
        </a:p>
      </dgm:t>
    </dgm:pt>
    <dgm:pt modelId="{4BCFD53E-F728-423D-AC07-CCBEC9E53A86}">
      <dgm:prSet/>
      <dgm:spPr>
        <a:blipFill rotWithShape="0">
          <a:blip xmlns:r="http://schemas.openxmlformats.org/officeDocument/2006/relationships" r:embed="rId5"/>
          <a:srcRect/>
          <a:stretch>
            <a:fillRect/>
          </a:stretch>
        </a:blipFill>
        <a:ln w="57150">
          <a:solidFill>
            <a:schemeClr val="accent1">
              <a:lumMod val="20000"/>
              <a:lumOff val="80000"/>
            </a:schemeClr>
          </a:solidFill>
        </a:ln>
      </dgm:spPr>
      <dgm:t>
        <a:bodyPr/>
        <a:lstStyle/>
        <a:p>
          <a:endParaRPr lang="fr-FR"/>
        </a:p>
      </dgm:t>
    </dgm:pt>
    <dgm:pt modelId="{A4BA6FD5-088F-4F63-8CFB-F77ACD005182}" type="parTrans" cxnId="{58159293-2CA1-4F47-8836-0D89148FA97D}">
      <dgm:prSet/>
      <dgm:spPr/>
      <dgm:t>
        <a:bodyPr/>
        <a:lstStyle/>
        <a:p>
          <a:endParaRPr lang="fr-FR"/>
        </a:p>
      </dgm:t>
    </dgm:pt>
    <dgm:pt modelId="{98BDEBE7-45CB-4CC0-9C30-D844C01A7E05}" type="sibTrans" cxnId="{58159293-2CA1-4F47-8836-0D89148FA97D}">
      <dgm:prSet/>
      <dgm:spPr/>
      <dgm:t>
        <a:bodyPr/>
        <a:lstStyle/>
        <a:p>
          <a:endParaRPr lang="fr-FR"/>
        </a:p>
      </dgm:t>
    </dgm:pt>
    <dgm:pt modelId="{A1D3EEC9-7FA4-453D-9307-F88BCCBFB0CA}">
      <dgm:prSet/>
      <dgm:spPr>
        <a:blipFill rotWithShape="0">
          <a:blip xmlns:r="http://schemas.openxmlformats.org/officeDocument/2006/relationships" r:embed="rId6"/>
          <a:srcRect/>
          <a:stretch>
            <a:fillRect/>
          </a:stretch>
        </a:blipFill>
        <a:ln w="57150">
          <a:solidFill>
            <a:schemeClr val="accent5"/>
          </a:solidFill>
        </a:ln>
      </dgm:spPr>
      <dgm:t>
        <a:bodyPr/>
        <a:lstStyle/>
        <a:p>
          <a:endParaRPr lang="fr-FR"/>
        </a:p>
      </dgm:t>
    </dgm:pt>
    <dgm:pt modelId="{03A2C221-9DF3-44E6-8D38-A3F6F207165E}" type="parTrans" cxnId="{2C1EFCF5-F1C9-4060-BD32-06DE699148A3}">
      <dgm:prSet/>
      <dgm:spPr/>
      <dgm:t>
        <a:bodyPr/>
        <a:lstStyle/>
        <a:p>
          <a:endParaRPr lang="fr-FR"/>
        </a:p>
      </dgm:t>
    </dgm:pt>
    <dgm:pt modelId="{40B3D803-7E73-4996-A9A6-F9BD9993C384}" type="sibTrans" cxnId="{2C1EFCF5-F1C9-4060-BD32-06DE699148A3}">
      <dgm:prSet/>
      <dgm:spPr/>
      <dgm:t>
        <a:bodyPr/>
        <a:lstStyle/>
        <a:p>
          <a:endParaRPr lang="fr-FR"/>
        </a:p>
      </dgm:t>
    </dgm:pt>
    <dgm:pt modelId="{BB0F744F-277C-4B33-8E03-52115B66A86A}">
      <dgm:prSet/>
      <dgm:spPr>
        <a:blipFill rotWithShape="0">
          <a:blip xmlns:r="http://schemas.openxmlformats.org/officeDocument/2006/relationships" r:embed="rId7"/>
          <a:srcRect/>
          <a:stretch>
            <a:fillRect l="-2000" r="-2000"/>
          </a:stretch>
        </a:blipFill>
        <a:ln w="57150">
          <a:solidFill>
            <a:schemeClr val="accent1">
              <a:lumMod val="75000"/>
            </a:schemeClr>
          </a:solidFill>
        </a:ln>
      </dgm:spPr>
      <dgm:t>
        <a:bodyPr/>
        <a:lstStyle/>
        <a:p>
          <a:endParaRPr lang="fr-FR"/>
        </a:p>
      </dgm:t>
    </dgm:pt>
    <dgm:pt modelId="{EEAFCA60-EEED-4E99-BB85-5B346DECF2E6}" type="parTrans" cxnId="{B3859C11-F8B2-4B23-B9CD-D9C48E0B30CA}">
      <dgm:prSet/>
      <dgm:spPr/>
      <dgm:t>
        <a:bodyPr/>
        <a:lstStyle/>
        <a:p>
          <a:endParaRPr lang="fr-FR"/>
        </a:p>
      </dgm:t>
    </dgm:pt>
    <dgm:pt modelId="{7587AFA1-FFF4-4C19-85EF-A26401E99721}" type="sibTrans" cxnId="{B3859C11-F8B2-4B23-B9CD-D9C48E0B30CA}">
      <dgm:prSet/>
      <dgm:spPr/>
      <dgm:t>
        <a:bodyPr/>
        <a:lstStyle/>
        <a:p>
          <a:endParaRPr lang="fr-FR"/>
        </a:p>
      </dgm:t>
    </dgm:pt>
    <dgm:pt modelId="{1FB7413F-DA1A-4674-9F65-E9F5542319FC}">
      <dgm:prSet/>
      <dgm:spPr>
        <a:blipFill rotWithShape="0">
          <a:blip xmlns:r="http://schemas.openxmlformats.org/officeDocument/2006/relationships" r:embed="rId8"/>
          <a:srcRect/>
          <a:stretch>
            <a:fillRect/>
          </a:stretch>
        </a:blipFill>
        <a:ln w="57150">
          <a:solidFill>
            <a:schemeClr val="accent5">
              <a:lumMod val="20000"/>
              <a:lumOff val="80000"/>
            </a:schemeClr>
          </a:solidFill>
        </a:ln>
      </dgm:spPr>
      <dgm:t>
        <a:bodyPr/>
        <a:lstStyle/>
        <a:p>
          <a:endParaRPr lang="fr-FR"/>
        </a:p>
      </dgm:t>
    </dgm:pt>
    <dgm:pt modelId="{CA148413-9613-44C0-AAC0-0DED79264847}" type="parTrans" cxnId="{CF986AAB-25A8-49ED-B3E5-22D9A2457F43}">
      <dgm:prSet/>
      <dgm:spPr/>
      <dgm:t>
        <a:bodyPr/>
        <a:lstStyle/>
        <a:p>
          <a:endParaRPr lang="fr-FR"/>
        </a:p>
      </dgm:t>
    </dgm:pt>
    <dgm:pt modelId="{4371BFA4-DA5C-4E3B-941D-0F3F8D3054DA}" type="sibTrans" cxnId="{CF986AAB-25A8-49ED-B3E5-22D9A2457F43}">
      <dgm:prSet/>
      <dgm:spPr/>
      <dgm:t>
        <a:bodyPr/>
        <a:lstStyle/>
        <a:p>
          <a:endParaRPr lang="fr-FR"/>
        </a:p>
      </dgm:t>
    </dgm:pt>
    <dgm:pt modelId="{9D0D8751-C1FA-4ECC-A1A5-E815D29B6C62}">
      <dgm:prSet/>
      <dgm:spPr>
        <a:blipFill rotWithShape="0">
          <a:blip xmlns:r="http://schemas.openxmlformats.org/officeDocument/2006/relationships" r:embed="rId9"/>
          <a:srcRect/>
          <a:stretch>
            <a:fillRect/>
          </a:stretch>
        </a:blipFill>
        <a:ln w="57150">
          <a:solidFill>
            <a:schemeClr val="accent5"/>
          </a:solidFill>
        </a:ln>
      </dgm:spPr>
      <dgm:t>
        <a:bodyPr/>
        <a:lstStyle/>
        <a:p>
          <a:endParaRPr lang="fr-FR"/>
        </a:p>
      </dgm:t>
    </dgm:pt>
    <dgm:pt modelId="{22473376-8993-4530-9CE2-31C086A84A29}" type="parTrans" cxnId="{8B925541-2542-44FD-BEBB-D9121D4AB3EA}">
      <dgm:prSet/>
      <dgm:spPr/>
      <dgm:t>
        <a:bodyPr/>
        <a:lstStyle/>
        <a:p>
          <a:endParaRPr lang="fr-FR"/>
        </a:p>
      </dgm:t>
    </dgm:pt>
    <dgm:pt modelId="{52908489-05DC-4A54-8097-7789BCEE9F53}" type="sibTrans" cxnId="{8B925541-2542-44FD-BEBB-D9121D4AB3EA}">
      <dgm:prSet/>
      <dgm:spPr/>
      <dgm:t>
        <a:bodyPr/>
        <a:lstStyle/>
        <a:p>
          <a:endParaRPr lang="fr-FR"/>
        </a:p>
      </dgm:t>
    </dgm:pt>
    <dgm:pt modelId="{DB4086D3-C15C-492C-A302-861B6377DF08}">
      <dgm:prSet/>
      <dgm:spPr>
        <a:blipFill rotWithShape="0">
          <a:blip xmlns:r="http://schemas.openxmlformats.org/officeDocument/2006/relationships" r:embed="rId10"/>
          <a:srcRect/>
          <a:stretch>
            <a:fillRect/>
          </a:stretch>
        </a:blipFill>
        <a:ln w="57150">
          <a:solidFill>
            <a:schemeClr val="accent1">
              <a:lumMod val="60000"/>
              <a:lumOff val="40000"/>
            </a:schemeClr>
          </a:solidFill>
        </a:ln>
      </dgm:spPr>
      <dgm:t>
        <a:bodyPr/>
        <a:lstStyle/>
        <a:p>
          <a:endParaRPr lang="fr-FR"/>
        </a:p>
      </dgm:t>
    </dgm:pt>
    <dgm:pt modelId="{6BF039E7-5114-46E7-9051-A3E2D1838E45}" type="parTrans" cxnId="{7C57DE4E-681B-47BD-A03D-7B6A2F7278A6}">
      <dgm:prSet/>
      <dgm:spPr/>
      <dgm:t>
        <a:bodyPr/>
        <a:lstStyle/>
        <a:p>
          <a:endParaRPr lang="fr-FR"/>
        </a:p>
      </dgm:t>
    </dgm:pt>
    <dgm:pt modelId="{29A08C43-448C-4D1A-8596-86D305AC80A2}" type="sibTrans" cxnId="{7C57DE4E-681B-47BD-A03D-7B6A2F7278A6}">
      <dgm:prSet/>
      <dgm:spPr/>
      <dgm:t>
        <a:bodyPr/>
        <a:lstStyle/>
        <a:p>
          <a:endParaRPr lang="fr-FR"/>
        </a:p>
      </dgm:t>
    </dgm:pt>
    <dgm:pt modelId="{F033D3CA-C692-491A-A5B3-15F4D2A052D1}">
      <dgm:prSet/>
      <dgm:spPr>
        <a:blipFill rotWithShape="0">
          <a:blip xmlns:r="http://schemas.openxmlformats.org/officeDocument/2006/relationships" r:embed="rId11"/>
          <a:srcRect/>
          <a:stretch>
            <a:fillRect/>
          </a:stretch>
        </a:blipFill>
        <a:ln w="57150">
          <a:solidFill>
            <a:schemeClr val="accent1">
              <a:lumMod val="40000"/>
              <a:lumOff val="60000"/>
            </a:schemeClr>
          </a:solidFill>
        </a:ln>
      </dgm:spPr>
      <dgm:t>
        <a:bodyPr/>
        <a:lstStyle/>
        <a:p>
          <a:endParaRPr lang="fr-FR"/>
        </a:p>
      </dgm:t>
    </dgm:pt>
    <dgm:pt modelId="{D972B854-3A4E-4D1D-9EBE-A09145159393}" type="parTrans" cxnId="{E1E92529-650D-45D8-A258-9DCCD182D60C}">
      <dgm:prSet/>
      <dgm:spPr/>
      <dgm:t>
        <a:bodyPr/>
        <a:lstStyle/>
        <a:p>
          <a:endParaRPr lang="fr-FR"/>
        </a:p>
      </dgm:t>
    </dgm:pt>
    <dgm:pt modelId="{B7ABEFEF-DF26-4503-8549-CFEF81247B1D}" type="sibTrans" cxnId="{E1E92529-650D-45D8-A258-9DCCD182D60C}">
      <dgm:prSet/>
      <dgm:spPr/>
      <dgm:t>
        <a:bodyPr/>
        <a:lstStyle/>
        <a:p>
          <a:endParaRPr lang="fr-FR"/>
        </a:p>
      </dgm:t>
    </dgm:pt>
    <dgm:pt modelId="{9933A870-38C8-45DE-937A-7E26CD56220A}">
      <dgm:prSet/>
      <dgm:spPr>
        <a:blipFill rotWithShape="0">
          <a:blip xmlns:r="http://schemas.openxmlformats.org/officeDocument/2006/relationships" r:embed="rId12"/>
          <a:srcRect/>
          <a:stretch>
            <a:fillRect/>
          </a:stretch>
        </a:blipFill>
        <a:ln w="57150">
          <a:solidFill>
            <a:schemeClr val="accent5">
              <a:lumMod val="60000"/>
              <a:lumOff val="40000"/>
            </a:schemeClr>
          </a:solidFill>
        </a:ln>
      </dgm:spPr>
      <dgm:t>
        <a:bodyPr/>
        <a:lstStyle/>
        <a:p>
          <a:endParaRPr lang="fr-FR"/>
        </a:p>
      </dgm:t>
    </dgm:pt>
    <dgm:pt modelId="{9D172D5D-8B64-408E-89BC-5A61A2D22A2F}" type="parTrans" cxnId="{51CB8D1A-1602-4704-BB4E-C3E1570D78ED}">
      <dgm:prSet/>
      <dgm:spPr/>
      <dgm:t>
        <a:bodyPr/>
        <a:lstStyle/>
        <a:p>
          <a:endParaRPr lang="fr-FR"/>
        </a:p>
      </dgm:t>
    </dgm:pt>
    <dgm:pt modelId="{422C4BCD-842E-4193-AA87-711917DD53A9}" type="sibTrans" cxnId="{51CB8D1A-1602-4704-BB4E-C3E1570D78ED}">
      <dgm:prSet/>
      <dgm:spPr/>
      <dgm:t>
        <a:bodyPr/>
        <a:lstStyle/>
        <a:p>
          <a:endParaRPr lang="fr-FR"/>
        </a:p>
      </dgm:t>
    </dgm:pt>
    <dgm:pt modelId="{C374E824-45D4-4C4A-9B69-2819F5DF4DBB}" type="pres">
      <dgm:prSet presAssocID="{90FC0846-6E10-4569-B242-5BC9ABF358DC}" presName="Name0" presStyleCnt="0">
        <dgm:presLayoutVars>
          <dgm:chMax val="1"/>
          <dgm:dir/>
          <dgm:animLvl val="ctr"/>
          <dgm:resizeHandles val="exact"/>
        </dgm:presLayoutVars>
      </dgm:prSet>
      <dgm:spPr/>
    </dgm:pt>
    <dgm:pt modelId="{890F5257-7745-4660-A5D0-B27CBAED9BB2}" type="pres">
      <dgm:prSet presAssocID="{9113E6A8-DE1F-48EB-BBD9-2C76F7BB59CD}" presName="centerShape" presStyleLbl="node0" presStyleIdx="0" presStyleCnt="1" custScaleX="202839" custScaleY="190038" custLinFactNeighborX="133" custLinFactNeighborY="-266"/>
      <dgm:spPr/>
    </dgm:pt>
    <dgm:pt modelId="{5E257AF5-0F04-45EE-A030-7AF0AB6BA356}" type="pres">
      <dgm:prSet presAssocID="{974DE649-C85A-4470-A88A-B57788A3BAC9}" presName="node" presStyleLbl="node1" presStyleIdx="0" presStyleCnt="12">
        <dgm:presLayoutVars>
          <dgm:bulletEnabled val="1"/>
        </dgm:presLayoutVars>
      </dgm:prSet>
      <dgm:spPr/>
    </dgm:pt>
    <dgm:pt modelId="{7317FCB1-228E-4D1E-A923-B9BC09609382}" type="pres">
      <dgm:prSet presAssocID="{974DE649-C85A-4470-A88A-B57788A3BAC9}" presName="dummy" presStyleCnt="0"/>
      <dgm:spPr/>
    </dgm:pt>
    <dgm:pt modelId="{17800B24-BA6D-40D1-98CB-F685C21B2AEB}" type="pres">
      <dgm:prSet presAssocID="{A5643856-853A-487C-AE35-D02041C6FECC}" presName="sibTrans" presStyleLbl="sibTrans2D1" presStyleIdx="0" presStyleCnt="12"/>
      <dgm:spPr/>
    </dgm:pt>
    <dgm:pt modelId="{88371E73-514F-4696-9EF0-6B6C8E38B4EB}" type="pres">
      <dgm:prSet presAssocID="{5A01EA5C-FDC1-480C-968B-DE0BBBEC5DA4}" presName="node" presStyleLbl="node1" presStyleIdx="1" presStyleCnt="12" custScaleX="94511">
        <dgm:presLayoutVars>
          <dgm:bulletEnabled val="1"/>
        </dgm:presLayoutVars>
      </dgm:prSet>
      <dgm:spPr/>
    </dgm:pt>
    <dgm:pt modelId="{678FF3A5-8302-4C1B-A5A1-C7BCBFE35B13}" type="pres">
      <dgm:prSet presAssocID="{5A01EA5C-FDC1-480C-968B-DE0BBBEC5DA4}" presName="dummy" presStyleCnt="0"/>
      <dgm:spPr/>
    </dgm:pt>
    <dgm:pt modelId="{BF28BE22-3D15-491B-85F3-7EBE4FCA1CDC}" type="pres">
      <dgm:prSet presAssocID="{22BDFA5B-7849-408B-AF80-83B51001EA16}" presName="sibTrans" presStyleLbl="sibTrans2D1" presStyleIdx="1" presStyleCnt="12"/>
      <dgm:spPr/>
    </dgm:pt>
    <dgm:pt modelId="{56D67D52-9F0F-402B-B994-85FB282004AF}" type="pres">
      <dgm:prSet presAssocID="{7DD842FF-8B29-4701-B1C9-28BD77E127B2}" presName="node" presStyleLbl="node1" presStyleIdx="2" presStyleCnt="12">
        <dgm:presLayoutVars>
          <dgm:bulletEnabled val="1"/>
        </dgm:presLayoutVars>
      </dgm:prSet>
      <dgm:spPr/>
    </dgm:pt>
    <dgm:pt modelId="{20229D7F-4019-4663-BB55-44F551F95097}" type="pres">
      <dgm:prSet presAssocID="{7DD842FF-8B29-4701-B1C9-28BD77E127B2}" presName="dummy" presStyleCnt="0"/>
      <dgm:spPr/>
    </dgm:pt>
    <dgm:pt modelId="{1C16DE0A-3BE5-486A-9E67-E90908D11D12}" type="pres">
      <dgm:prSet presAssocID="{C399FC9A-2428-47B3-847A-3749E9B2F549}" presName="sibTrans" presStyleLbl="sibTrans2D1" presStyleIdx="2" presStyleCnt="12"/>
      <dgm:spPr/>
    </dgm:pt>
    <dgm:pt modelId="{7977A616-D7FC-4DD9-A3D0-E52585C96345}" type="pres">
      <dgm:prSet presAssocID="{710BB089-7DCE-4721-B815-2A3FB566F659}" presName="node" presStyleLbl="node1" presStyleIdx="3" presStyleCnt="12">
        <dgm:presLayoutVars>
          <dgm:bulletEnabled val="1"/>
        </dgm:presLayoutVars>
      </dgm:prSet>
      <dgm:spPr/>
    </dgm:pt>
    <dgm:pt modelId="{B8AE4E1F-120A-45E5-9132-16D7EF22E775}" type="pres">
      <dgm:prSet presAssocID="{710BB089-7DCE-4721-B815-2A3FB566F659}" presName="dummy" presStyleCnt="0"/>
      <dgm:spPr/>
    </dgm:pt>
    <dgm:pt modelId="{83B48BF0-9EE7-46D1-A6DC-39E065120BAA}" type="pres">
      <dgm:prSet presAssocID="{22EDDF2D-EB3E-4955-A791-FF5D8AE8C385}" presName="sibTrans" presStyleLbl="sibTrans2D1" presStyleIdx="3" presStyleCnt="12"/>
      <dgm:spPr/>
    </dgm:pt>
    <dgm:pt modelId="{0CC5DE08-FE5B-46A6-92A0-2939F998C208}" type="pres">
      <dgm:prSet presAssocID="{4BCFD53E-F728-423D-AC07-CCBEC9E53A86}" presName="node" presStyleLbl="node1" presStyleIdx="4" presStyleCnt="12">
        <dgm:presLayoutVars>
          <dgm:bulletEnabled val="1"/>
        </dgm:presLayoutVars>
      </dgm:prSet>
      <dgm:spPr/>
    </dgm:pt>
    <dgm:pt modelId="{8E58E9A5-A7F9-4BE4-B768-2DC2ADFDBE4D}" type="pres">
      <dgm:prSet presAssocID="{4BCFD53E-F728-423D-AC07-CCBEC9E53A86}" presName="dummy" presStyleCnt="0"/>
      <dgm:spPr/>
    </dgm:pt>
    <dgm:pt modelId="{AE46A271-88B1-4F96-9B34-CB4888DF1C2F}" type="pres">
      <dgm:prSet presAssocID="{98BDEBE7-45CB-4CC0-9C30-D844C01A7E05}" presName="sibTrans" presStyleLbl="sibTrans2D1" presStyleIdx="4" presStyleCnt="12"/>
      <dgm:spPr/>
    </dgm:pt>
    <dgm:pt modelId="{7E13E8B1-280A-45FD-959C-28147A1EFDCC}" type="pres">
      <dgm:prSet presAssocID="{A1D3EEC9-7FA4-453D-9307-F88BCCBFB0CA}" presName="node" presStyleLbl="node1" presStyleIdx="5" presStyleCnt="12">
        <dgm:presLayoutVars>
          <dgm:bulletEnabled val="1"/>
        </dgm:presLayoutVars>
      </dgm:prSet>
      <dgm:spPr/>
    </dgm:pt>
    <dgm:pt modelId="{AABAD031-6FFD-4DFE-BE5B-3E3DB469CC19}" type="pres">
      <dgm:prSet presAssocID="{A1D3EEC9-7FA4-453D-9307-F88BCCBFB0CA}" presName="dummy" presStyleCnt="0"/>
      <dgm:spPr/>
    </dgm:pt>
    <dgm:pt modelId="{BFF18D02-C004-4A24-9273-BEBF147567E3}" type="pres">
      <dgm:prSet presAssocID="{40B3D803-7E73-4996-A9A6-F9BD9993C384}" presName="sibTrans" presStyleLbl="sibTrans2D1" presStyleIdx="5" presStyleCnt="12"/>
      <dgm:spPr/>
    </dgm:pt>
    <dgm:pt modelId="{7EF3C19A-EEFF-49B4-95D2-782F948E7F21}" type="pres">
      <dgm:prSet presAssocID="{BB0F744F-277C-4B33-8E03-52115B66A86A}" presName="node" presStyleLbl="node1" presStyleIdx="6" presStyleCnt="12" custScaleY="94146">
        <dgm:presLayoutVars>
          <dgm:bulletEnabled val="1"/>
        </dgm:presLayoutVars>
      </dgm:prSet>
      <dgm:spPr/>
    </dgm:pt>
    <dgm:pt modelId="{AE8A853A-AF65-44BF-8836-43DF70E864C1}" type="pres">
      <dgm:prSet presAssocID="{BB0F744F-277C-4B33-8E03-52115B66A86A}" presName="dummy" presStyleCnt="0"/>
      <dgm:spPr/>
    </dgm:pt>
    <dgm:pt modelId="{11926C88-591B-4C6D-B652-8326E8DE06FA}" type="pres">
      <dgm:prSet presAssocID="{7587AFA1-FFF4-4C19-85EF-A26401E99721}" presName="sibTrans" presStyleLbl="sibTrans2D1" presStyleIdx="6" presStyleCnt="12"/>
      <dgm:spPr/>
    </dgm:pt>
    <dgm:pt modelId="{7D68FE66-A25B-49A4-8B2C-9B25D8055570}" type="pres">
      <dgm:prSet presAssocID="{1FB7413F-DA1A-4674-9F65-E9F5542319FC}" presName="node" presStyleLbl="node1" presStyleIdx="7" presStyleCnt="12" custScaleX="96450" custScaleY="105431">
        <dgm:presLayoutVars>
          <dgm:bulletEnabled val="1"/>
        </dgm:presLayoutVars>
      </dgm:prSet>
      <dgm:spPr/>
    </dgm:pt>
    <dgm:pt modelId="{C356C468-1E42-43F3-ABCD-3A59A11B18B8}" type="pres">
      <dgm:prSet presAssocID="{1FB7413F-DA1A-4674-9F65-E9F5542319FC}" presName="dummy" presStyleCnt="0"/>
      <dgm:spPr/>
    </dgm:pt>
    <dgm:pt modelId="{41245C09-B014-4AE1-B0B0-7320816144BC}" type="pres">
      <dgm:prSet presAssocID="{4371BFA4-DA5C-4E3B-941D-0F3F8D3054DA}" presName="sibTrans" presStyleLbl="sibTrans2D1" presStyleIdx="7" presStyleCnt="12"/>
      <dgm:spPr/>
    </dgm:pt>
    <dgm:pt modelId="{B2E36667-756F-4D79-8833-743F12AD3472}" type="pres">
      <dgm:prSet presAssocID="{9D0D8751-C1FA-4ECC-A1A5-E815D29B6C62}" presName="node" presStyleLbl="node1" presStyleIdx="8" presStyleCnt="12" custScaleY="103975">
        <dgm:presLayoutVars>
          <dgm:bulletEnabled val="1"/>
        </dgm:presLayoutVars>
      </dgm:prSet>
      <dgm:spPr/>
    </dgm:pt>
    <dgm:pt modelId="{A19B0819-2DCA-4ED1-AC8C-E80996BBCE59}" type="pres">
      <dgm:prSet presAssocID="{9D0D8751-C1FA-4ECC-A1A5-E815D29B6C62}" presName="dummy" presStyleCnt="0"/>
      <dgm:spPr/>
    </dgm:pt>
    <dgm:pt modelId="{9FEF37CD-FCA0-408B-9D55-43EC4FC363E9}" type="pres">
      <dgm:prSet presAssocID="{52908489-05DC-4A54-8097-7789BCEE9F53}" presName="sibTrans" presStyleLbl="sibTrans2D1" presStyleIdx="8" presStyleCnt="12"/>
      <dgm:spPr/>
    </dgm:pt>
    <dgm:pt modelId="{2302E614-957B-46D5-A29E-CAFA03DDDF80}" type="pres">
      <dgm:prSet presAssocID="{DB4086D3-C15C-492C-A302-861B6377DF08}" presName="node" presStyleLbl="node1" presStyleIdx="9" presStyleCnt="12">
        <dgm:presLayoutVars>
          <dgm:bulletEnabled val="1"/>
        </dgm:presLayoutVars>
      </dgm:prSet>
      <dgm:spPr/>
    </dgm:pt>
    <dgm:pt modelId="{2F14D2FA-549D-4161-A1C7-989E5DDBD743}" type="pres">
      <dgm:prSet presAssocID="{DB4086D3-C15C-492C-A302-861B6377DF08}" presName="dummy" presStyleCnt="0"/>
      <dgm:spPr/>
    </dgm:pt>
    <dgm:pt modelId="{331F2F3F-C788-4AF6-95DF-E63A90F318D4}" type="pres">
      <dgm:prSet presAssocID="{29A08C43-448C-4D1A-8596-86D305AC80A2}" presName="sibTrans" presStyleLbl="sibTrans2D1" presStyleIdx="9" presStyleCnt="12"/>
      <dgm:spPr/>
    </dgm:pt>
    <dgm:pt modelId="{5966D42F-5285-40B3-A138-CBDA0E026AB8}" type="pres">
      <dgm:prSet presAssocID="{F033D3CA-C692-491A-A5B3-15F4D2A052D1}" presName="node" presStyleLbl="node1" presStyleIdx="10" presStyleCnt="12">
        <dgm:presLayoutVars>
          <dgm:bulletEnabled val="1"/>
        </dgm:presLayoutVars>
      </dgm:prSet>
      <dgm:spPr/>
    </dgm:pt>
    <dgm:pt modelId="{994A5DE0-A12D-4FB0-BAE4-FEF0A6E963A5}" type="pres">
      <dgm:prSet presAssocID="{F033D3CA-C692-491A-A5B3-15F4D2A052D1}" presName="dummy" presStyleCnt="0"/>
      <dgm:spPr/>
    </dgm:pt>
    <dgm:pt modelId="{2C78AD6F-6154-4187-B242-AE418EA9B8E2}" type="pres">
      <dgm:prSet presAssocID="{B7ABEFEF-DF26-4503-8549-CFEF81247B1D}" presName="sibTrans" presStyleLbl="sibTrans2D1" presStyleIdx="10" presStyleCnt="12"/>
      <dgm:spPr/>
    </dgm:pt>
    <dgm:pt modelId="{BCB423A5-3CE6-459C-BF34-4EAEBC29FDAD}" type="pres">
      <dgm:prSet presAssocID="{9933A870-38C8-45DE-937A-7E26CD56220A}" presName="node" presStyleLbl="node1" presStyleIdx="11" presStyleCnt="12">
        <dgm:presLayoutVars>
          <dgm:bulletEnabled val="1"/>
        </dgm:presLayoutVars>
      </dgm:prSet>
      <dgm:spPr/>
    </dgm:pt>
    <dgm:pt modelId="{BB086D1A-ED7C-4FE4-8522-87D7F39DAA00}" type="pres">
      <dgm:prSet presAssocID="{9933A870-38C8-45DE-937A-7E26CD56220A}" presName="dummy" presStyleCnt="0"/>
      <dgm:spPr/>
    </dgm:pt>
    <dgm:pt modelId="{9BC190A1-1431-4CBA-8AC8-A0E9448BD69B}" type="pres">
      <dgm:prSet presAssocID="{422C4BCD-842E-4193-AA87-711917DD53A9}" presName="sibTrans" presStyleLbl="sibTrans2D1" presStyleIdx="11" presStyleCnt="12"/>
      <dgm:spPr/>
    </dgm:pt>
  </dgm:ptLst>
  <dgm:cxnLst>
    <dgm:cxn modelId="{8CF71B01-F163-43FB-A410-B27F4FB50723}" srcId="{90FC0846-6E10-4569-B242-5BC9ABF358DC}" destId="{9113E6A8-DE1F-48EB-BBD9-2C76F7BB59CD}" srcOrd="0" destOrd="0" parTransId="{844250EE-0135-47E7-A063-AE849644D6FF}" sibTransId="{C14B7ADC-27BE-4687-A35E-E42D7D6E59E2}"/>
    <dgm:cxn modelId="{B3859C11-F8B2-4B23-B9CD-D9C48E0B30CA}" srcId="{9113E6A8-DE1F-48EB-BBD9-2C76F7BB59CD}" destId="{BB0F744F-277C-4B33-8E03-52115B66A86A}" srcOrd="6" destOrd="0" parTransId="{EEAFCA60-EEED-4E99-BB85-5B346DECF2E6}" sibTransId="{7587AFA1-FFF4-4C19-85EF-A26401E99721}"/>
    <dgm:cxn modelId="{51CB8D1A-1602-4704-BB4E-C3E1570D78ED}" srcId="{9113E6A8-DE1F-48EB-BBD9-2C76F7BB59CD}" destId="{9933A870-38C8-45DE-937A-7E26CD56220A}" srcOrd="11" destOrd="0" parTransId="{9D172D5D-8B64-408E-89BC-5A61A2D22A2F}" sibTransId="{422C4BCD-842E-4193-AA87-711917DD53A9}"/>
    <dgm:cxn modelId="{344A471D-9AC6-457A-B639-68498E706785}" type="presOf" srcId="{710BB089-7DCE-4721-B815-2A3FB566F659}" destId="{7977A616-D7FC-4DD9-A3D0-E52585C96345}" srcOrd="0" destOrd="0" presId="urn:microsoft.com/office/officeart/2005/8/layout/radial6"/>
    <dgm:cxn modelId="{B95C891E-C115-463D-921C-97EE5223F654}" type="presOf" srcId="{A5643856-853A-487C-AE35-D02041C6FECC}" destId="{17800B24-BA6D-40D1-98CB-F685C21B2AEB}" srcOrd="0" destOrd="0" presId="urn:microsoft.com/office/officeart/2005/8/layout/radial6"/>
    <dgm:cxn modelId="{C77E3E24-B647-434F-9CF7-6C87B286A649}" srcId="{9113E6A8-DE1F-48EB-BBD9-2C76F7BB59CD}" destId="{974DE649-C85A-4470-A88A-B57788A3BAC9}" srcOrd="0" destOrd="0" parTransId="{D979493F-6A65-4E24-A85A-277024E49099}" sibTransId="{A5643856-853A-487C-AE35-D02041C6FECC}"/>
    <dgm:cxn modelId="{6D156826-DCAA-416F-9F05-FDD72EB100EF}" type="presOf" srcId="{22EDDF2D-EB3E-4955-A791-FF5D8AE8C385}" destId="{83B48BF0-9EE7-46D1-A6DC-39E065120BAA}" srcOrd="0" destOrd="0" presId="urn:microsoft.com/office/officeart/2005/8/layout/radial6"/>
    <dgm:cxn modelId="{602B9E28-13F6-4F8A-946B-D354E8F9AD7C}" type="presOf" srcId="{974DE649-C85A-4470-A88A-B57788A3BAC9}" destId="{5E257AF5-0F04-45EE-A030-7AF0AB6BA356}" srcOrd="0" destOrd="0" presId="urn:microsoft.com/office/officeart/2005/8/layout/radial6"/>
    <dgm:cxn modelId="{E1E92529-650D-45D8-A258-9DCCD182D60C}" srcId="{9113E6A8-DE1F-48EB-BBD9-2C76F7BB59CD}" destId="{F033D3CA-C692-491A-A5B3-15F4D2A052D1}" srcOrd="10" destOrd="0" parTransId="{D972B854-3A4E-4D1D-9EBE-A09145159393}" sibTransId="{B7ABEFEF-DF26-4503-8549-CFEF81247B1D}"/>
    <dgm:cxn modelId="{A3A0AC2C-6743-4DA1-9D88-089E2D267A88}" type="presOf" srcId="{1FB7413F-DA1A-4674-9F65-E9F5542319FC}" destId="{7D68FE66-A25B-49A4-8B2C-9B25D8055570}" srcOrd="0" destOrd="0" presId="urn:microsoft.com/office/officeart/2005/8/layout/radial6"/>
    <dgm:cxn modelId="{CF3A9339-370E-43B5-8093-496C65034AE9}" type="presOf" srcId="{9113E6A8-DE1F-48EB-BBD9-2C76F7BB59CD}" destId="{890F5257-7745-4660-A5D0-B27CBAED9BB2}" srcOrd="0" destOrd="0" presId="urn:microsoft.com/office/officeart/2005/8/layout/radial6"/>
    <dgm:cxn modelId="{8B925541-2542-44FD-BEBB-D9121D4AB3EA}" srcId="{9113E6A8-DE1F-48EB-BBD9-2C76F7BB59CD}" destId="{9D0D8751-C1FA-4ECC-A1A5-E815D29B6C62}" srcOrd="8" destOrd="0" parTransId="{22473376-8993-4530-9CE2-31C086A84A29}" sibTransId="{52908489-05DC-4A54-8097-7789BCEE9F53}"/>
    <dgm:cxn modelId="{6F2A9466-B1C7-47C4-89F7-A6C761246E6F}" srcId="{9113E6A8-DE1F-48EB-BBD9-2C76F7BB59CD}" destId="{5A01EA5C-FDC1-480C-968B-DE0BBBEC5DA4}" srcOrd="1" destOrd="0" parTransId="{E8AE1BAD-CDE1-46F0-A61F-165F5BFA8E4E}" sibTransId="{22BDFA5B-7849-408B-AF80-83B51001EA16}"/>
    <dgm:cxn modelId="{FD59BC46-09ED-4A93-9BE3-04CD0DBA869B}" type="presOf" srcId="{BB0F744F-277C-4B33-8E03-52115B66A86A}" destId="{7EF3C19A-EEFF-49B4-95D2-782F948E7F21}" srcOrd="0" destOrd="0" presId="urn:microsoft.com/office/officeart/2005/8/layout/radial6"/>
    <dgm:cxn modelId="{E2778948-6200-40A6-85E9-FC2800B7F8B6}" type="presOf" srcId="{B7ABEFEF-DF26-4503-8549-CFEF81247B1D}" destId="{2C78AD6F-6154-4187-B242-AE418EA9B8E2}" srcOrd="0" destOrd="0" presId="urn:microsoft.com/office/officeart/2005/8/layout/radial6"/>
    <dgm:cxn modelId="{4528D249-D4E3-4A2E-A5A7-2E903672A660}" type="presOf" srcId="{98BDEBE7-45CB-4CC0-9C30-D844C01A7E05}" destId="{AE46A271-88B1-4F96-9B34-CB4888DF1C2F}" srcOrd="0" destOrd="0" presId="urn:microsoft.com/office/officeart/2005/8/layout/radial6"/>
    <dgm:cxn modelId="{EA0ABB6A-C2F1-4912-9FFD-DD297503043F}" srcId="{9113E6A8-DE1F-48EB-BBD9-2C76F7BB59CD}" destId="{710BB089-7DCE-4721-B815-2A3FB566F659}" srcOrd="3" destOrd="0" parTransId="{0D5F71DB-2A67-402D-ADDC-A93F4B50AA27}" sibTransId="{22EDDF2D-EB3E-4955-A791-FF5D8AE8C385}"/>
    <dgm:cxn modelId="{01BE276D-53A9-4D7B-913E-22059026918C}" type="presOf" srcId="{7DD842FF-8B29-4701-B1C9-28BD77E127B2}" destId="{56D67D52-9F0F-402B-B994-85FB282004AF}" srcOrd="0" destOrd="0" presId="urn:microsoft.com/office/officeart/2005/8/layout/radial6"/>
    <dgm:cxn modelId="{7C57DE4E-681B-47BD-A03D-7B6A2F7278A6}" srcId="{9113E6A8-DE1F-48EB-BBD9-2C76F7BB59CD}" destId="{DB4086D3-C15C-492C-A302-861B6377DF08}" srcOrd="9" destOrd="0" parTransId="{6BF039E7-5114-46E7-9051-A3E2D1838E45}" sibTransId="{29A08C43-448C-4D1A-8596-86D305AC80A2}"/>
    <dgm:cxn modelId="{6C66F154-A9B2-4420-A7B8-43317569C961}" type="presOf" srcId="{90FC0846-6E10-4569-B242-5BC9ABF358DC}" destId="{C374E824-45D4-4C4A-9B69-2819F5DF4DBB}" srcOrd="0" destOrd="0" presId="urn:microsoft.com/office/officeart/2005/8/layout/radial6"/>
    <dgm:cxn modelId="{B692A082-0871-4E82-AB57-CFC054BD378A}" type="presOf" srcId="{40B3D803-7E73-4996-A9A6-F9BD9993C384}" destId="{BFF18D02-C004-4A24-9273-BEBF147567E3}" srcOrd="0" destOrd="0" presId="urn:microsoft.com/office/officeart/2005/8/layout/radial6"/>
    <dgm:cxn modelId="{AAC4108B-C4D6-41E9-A1CC-BA62F1B508D8}" type="presOf" srcId="{22BDFA5B-7849-408B-AF80-83B51001EA16}" destId="{BF28BE22-3D15-491B-85F3-7EBE4FCA1CDC}" srcOrd="0" destOrd="0" presId="urn:microsoft.com/office/officeart/2005/8/layout/radial6"/>
    <dgm:cxn modelId="{7D61008C-8C78-4C26-B8ED-EA09E4FEB341}" type="presOf" srcId="{A1D3EEC9-7FA4-453D-9307-F88BCCBFB0CA}" destId="{7E13E8B1-280A-45FD-959C-28147A1EFDCC}" srcOrd="0" destOrd="0" presId="urn:microsoft.com/office/officeart/2005/8/layout/radial6"/>
    <dgm:cxn modelId="{D63B648C-A584-4522-8152-DD4EEF27A38D}" type="presOf" srcId="{422C4BCD-842E-4193-AA87-711917DD53A9}" destId="{9BC190A1-1431-4CBA-8AC8-A0E9448BD69B}" srcOrd="0" destOrd="0" presId="urn:microsoft.com/office/officeart/2005/8/layout/radial6"/>
    <dgm:cxn modelId="{FCCC698D-AD44-4B79-9A22-24A406BA5578}" type="presOf" srcId="{9933A870-38C8-45DE-937A-7E26CD56220A}" destId="{BCB423A5-3CE6-459C-BF34-4EAEBC29FDAD}" srcOrd="0" destOrd="0" presId="urn:microsoft.com/office/officeart/2005/8/layout/radial6"/>
    <dgm:cxn modelId="{58159293-2CA1-4F47-8836-0D89148FA97D}" srcId="{9113E6A8-DE1F-48EB-BBD9-2C76F7BB59CD}" destId="{4BCFD53E-F728-423D-AC07-CCBEC9E53A86}" srcOrd="4" destOrd="0" parTransId="{A4BA6FD5-088F-4F63-8CFB-F77ACD005182}" sibTransId="{98BDEBE7-45CB-4CC0-9C30-D844C01A7E05}"/>
    <dgm:cxn modelId="{E6F80D97-71E8-4C14-9887-4DD09F9BF32B}" srcId="{9113E6A8-DE1F-48EB-BBD9-2C76F7BB59CD}" destId="{7DD842FF-8B29-4701-B1C9-28BD77E127B2}" srcOrd="2" destOrd="0" parTransId="{781502C0-B421-4323-88F7-4A8BEDD399B1}" sibTransId="{C399FC9A-2428-47B3-847A-3749E9B2F549}"/>
    <dgm:cxn modelId="{2E4C6EA8-75A6-42DB-9A67-6ADC69EF9F1D}" type="presOf" srcId="{4BCFD53E-F728-423D-AC07-CCBEC9E53A86}" destId="{0CC5DE08-FE5B-46A6-92A0-2939F998C208}" srcOrd="0" destOrd="0" presId="urn:microsoft.com/office/officeart/2005/8/layout/radial6"/>
    <dgm:cxn modelId="{637498AA-AB53-4EA5-B8EC-B6934D079E19}" type="presOf" srcId="{5A01EA5C-FDC1-480C-968B-DE0BBBEC5DA4}" destId="{88371E73-514F-4696-9EF0-6B6C8E38B4EB}" srcOrd="0" destOrd="0" presId="urn:microsoft.com/office/officeart/2005/8/layout/radial6"/>
    <dgm:cxn modelId="{CF986AAB-25A8-49ED-B3E5-22D9A2457F43}" srcId="{9113E6A8-DE1F-48EB-BBD9-2C76F7BB59CD}" destId="{1FB7413F-DA1A-4674-9F65-E9F5542319FC}" srcOrd="7" destOrd="0" parTransId="{CA148413-9613-44C0-AAC0-0DED79264847}" sibTransId="{4371BFA4-DA5C-4E3B-941D-0F3F8D3054DA}"/>
    <dgm:cxn modelId="{E2729CC0-F9A4-47BD-B6E3-A9B9C8058C27}" type="presOf" srcId="{4371BFA4-DA5C-4E3B-941D-0F3F8D3054DA}" destId="{41245C09-B014-4AE1-B0B0-7320816144BC}" srcOrd="0" destOrd="0" presId="urn:microsoft.com/office/officeart/2005/8/layout/radial6"/>
    <dgm:cxn modelId="{5F735AC2-47C3-4D22-8408-BECAA99DBA85}" type="presOf" srcId="{52908489-05DC-4A54-8097-7789BCEE9F53}" destId="{9FEF37CD-FCA0-408B-9D55-43EC4FC363E9}" srcOrd="0" destOrd="0" presId="urn:microsoft.com/office/officeart/2005/8/layout/radial6"/>
    <dgm:cxn modelId="{17F496C3-DFA2-4AD8-9BE0-87626F2A221A}" type="presOf" srcId="{F033D3CA-C692-491A-A5B3-15F4D2A052D1}" destId="{5966D42F-5285-40B3-A138-CBDA0E026AB8}" srcOrd="0" destOrd="0" presId="urn:microsoft.com/office/officeart/2005/8/layout/radial6"/>
    <dgm:cxn modelId="{DDEFE3CE-ED4E-4F7F-9656-49A409ED960B}" type="presOf" srcId="{DB4086D3-C15C-492C-A302-861B6377DF08}" destId="{2302E614-957B-46D5-A29E-CAFA03DDDF80}" srcOrd="0" destOrd="0" presId="urn:microsoft.com/office/officeart/2005/8/layout/radial6"/>
    <dgm:cxn modelId="{39FD23E8-8D95-4831-A982-1E19592AE981}" type="presOf" srcId="{C399FC9A-2428-47B3-847A-3749E9B2F549}" destId="{1C16DE0A-3BE5-486A-9E67-E90908D11D12}" srcOrd="0" destOrd="0" presId="urn:microsoft.com/office/officeart/2005/8/layout/radial6"/>
    <dgm:cxn modelId="{8ECEA5EE-08C1-454D-B701-A92E30AC7137}" type="presOf" srcId="{29A08C43-448C-4D1A-8596-86D305AC80A2}" destId="{331F2F3F-C788-4AF6-95DF-E63A90F318D4}" srcOrd="0" destOrd="0" presId="urn:microsoft.com/office/officeart/2005/8/layout/radial6"/>
    <dgm:cxn modelId="{BAC01FF3-C992-4775-A5CC-C47329919EC1}" type="presOf" srcId="{7587AFA1-FFF4-4C19-85EF-A26401E99721}" destId="{11926C88-591B-4C6D-B652-8326E8DE06FA}" srcOrd="0" destOrd="0" presId="urn:microsoft.com/office/officeart/2005/8/layout/radial6"/>
    <dgm:cxn modelId="{2C1EFCF5-F1C9-4060-BD32-06DE699148A3}" srcId="{9113E6A8-DE1F-48EB-BBD9-2C76F7BB59CD}" destId="{A1D3EEC9-7FA4-453D-9307-F88BCCBFB0CA}" srcOrd="5" destOrd="0" parTransId="{03A2C221-9DF3-44E6-8D38-A3F6F207165E}" sibTransId="{40B3D803-7E73-4996-A9A6-F9BD9993C384}"/>
    <dgm:cxn modelId="{FE2087FF-7118-4790-8D8A-D9A30E3600B8}" type="presOf" srcId="{9D0D8751-C1FA-4ECC-A1A5-E815D29B6C62}" destId="{B2E36667-756F-4D79-8833-743F12AD3472}" srcOrd="0" destOrd="0" presId="urn:microsoft.com/office/officeart/2005/8/layout/radial6"/>
    <dgm:cxn modelId="{AFFF3A69-1793-4E94-8874-143D269BD36F}" type="presParOf" srcId="{C374E824-45D4-4C4A-9B69-2819F5DF4DBB}" destId="{890F5257-7745-4660-A5D0-B27CBAED9BB2}" srcOrd="0" destOrd="0" presId="urn:microsoft.com/office/officeart/2005/8/layout/radial6"/>
    <dgm:cxn modelId="{BA8D1003-B914-480F-9E18-F54C0C490597}" type="presParOf" srcId="{C374E824-45D4-4C4A-9B69-2819F5DF4DBB}" destId="{5E257AF5-0F04-45EE-A030-7AF0AB6BA356}" srcOrd="1" destOrd="0" presId="urn:microsoft.com/office/officeart/2005/8/layout/radial6"/>
    <dgm:cxn modelId="{44363508-A60D-4C74-918A-0B23821EC81A}" type="presParOf" srcId="{C374E824-45D4-4C4A-9B69-2819F5DF4DBB}" destId="{7317FCB1-228E-4D1E-A923-B9BC09609382}" srcOrd="2" destOrd="0" presId="urn:microsoft.com/office/officeart/2005/8/layout/radial6"/>
    <dgm:cxn modelId="{C6DFCD0E-06B9-48E1-9C94-F2136F88D3BF}" type="presParOf" srcId="{C374E824-45D4-4C4A-9B69-2819F5DF4DBB}" destId="{17800B24-BA6D-40D1-98CB-F685C21B2AEB}" srcOrd="3" destOrd="0" presId="urn:microsoft.com/office/officeart/2005/8/layout/radial6"/>
    <dgm:cxn modelId="{B6B0FAA3-DD1F-4CB0-9006-A1827E3F44A8}" type="presParOf" srcId="{C374E824-45D4-4C4A-9B69-2819F5DF4DBB}" destId="{88371E73-514F-4696-9EF0-6B6C8E38B4EB}" srcOrd="4" destOrd="0" presId="urn:microsoft.com/office/officeart/2005/8/layout/radial6"/>
    <dgm:cxn modelId="{4DF307E2-F743-4038-9B6F-3C2645DF42D6}" type="presParOf" srcId="{C374E824-45D4-4C4A-9B69-2819F5DF4DBB}" destId="{678FF3A5-8302-4C1B-A5A1-C7BCBFE35B13}" srcOrd="5" destOrd="0" presId="urn:microsoft.com/office/officeart/2005/8/layout/radial6"/>
    <dgm:cxn modelId="{B94FFAC3-E2A4-466A-933B-CE02EAE9392B}" type="presParOf" srcId="{C374E824-45D4-4C4A-9B69-2819F5DF4DBB}" destId="{BF28BE22-3D15-491B-85F3-7EBE4FCA1CDC}" srcOrd="6" destOrd="0" presId="urn:microsoft.com/office/officeart/2005/8/layout/radial6"/>
    <dgm:cxn modelId="{874DCBAB-D39C-4699-83ED-937328544360}" type="presParOf" srcId="{C374E824-45D4-4C4A-9B69-2819F5DF4DBB}" destId="{56D67D52-9F0F-402B-B994-85FB282004AF}" srcOrd="7" destOrd="0" presId="urn:microsoft.com/office/officeart/2005/8/layout/radial6"/>
    <dgm:cxn modelId="{DEC71B23-CA6B-4181-95AF-E18B8BF6A95C}" type="presParOf" srcId="{C374E824-45D4-4C4A-9B69-2819F5DF4DBB}" destId="{20229D7F-4019-4663-BB55-44F551F95097}" srcOrd="8" destOrd="0" presId="urn:microsoft.com/office/officeart/2005/8/layout/radial6"/>
    <dgm:cxn modelId="{75CCE1F7-53AB-453F-91E9-417CBEFD25B1}" type="presParOf" srcId="{C374E824-45D4-4C4A-9B69-2819F5DF4DBB}" destId="{1C16DE0A-3BE5-486A-9E67-E90908D11D12}" srcOrd="9" destOrd="0" presId="urn:microsoft.com/office/officeart/2005/8/layout/radial6"/>
    <dgm:cxn modelId="{33929634-392B-403B-AED0-C33EBC8E3163}" type="presParOf" srcId="{C374E824-45D4-4C4A-9B69-2819F5DF4DBB}" destId="{7977A616-D7FC-4DD9-A3D0-E52585C96345}" srcOrd="10" destOrd="0" presId="urn:microsoft.com/office/officeart/2005/8/layout/radial6"/>
    <dgm:cxn modelId="{A711D4F6-48B1-4705-8574-5945D5EAB711}" type="presParOf" srcId="{C374E824-45D4-4C4A-9B69-2819F5DF4DBB}" destId="{B8AE4E1F-120A-45E5-9132-16D7EF22E775}" srcOrd="11" destOrd="0" presId="urn:microsoft.com/office/officeart/2005/8/layout/radial6"/>
    <dgm:cxn modelId="{0F2E4873-E66C-4407-AC6E-F2A299FF19D3}" type="presParOf" srcId="{C374E824-45D4-4C4A-9B69-2819F5DF4DBB}" destId="{83B48BF0-9EE7-46D1-A6DC-39E065120BAA}" srcOrd="12" destOrd="0" presId="urn:microsoft.com/office/officeart/2005/8/layout/radial6"/>
    <dgm:cxn modelId="{D743DB45-0920-41B9-8772-B775272CD5DE}" type="presParOf" srcId="{C374E824-45D4-4C4A-9B69-2819F5DF4DBB}" destId="{0CC5DE08-FE5B-46A6-92A0-2939F998C208}" srcOrd="13" destOrd="0" presId="urn:microsoft.com/office/officeart/2005/8/layout/radial6"/>
    <dgm:cxn modelId="{AEB78F9F-715A-4D3C-9D41-E550E7B9A200}" type="presParOf" srcId="{C374E824-45D4-4C4A-9B69-2819F5DF4DBB}" destId="{8E58E9A5-A7F9-4BE4-B768-2DC2ADFDBE4D}" srcOrd="14" destOrd="0" presId="urn:microsoft.com/office/officeart/2005/8/layout/radial6"/>
    <dgm:cxn modelId="{DA29E6FF-2991-40A6-8484-21EF9CB0678B}" type="presParOf" srcId="{C374E824-45D4-4C4A-9B69-2819F5DF4DBB}" destId="{AE46A271-88B1-4F96-9B34-CB4888DF1C2F}" srcOrd="15" destOrd="0" presId="urn:microsoft.com/office/officeart/2005/8/layout/radial6"/>
    <dgm:cxn modelId="{A250991E-72FF-4974-8BD5-34B5590BA476}" type="presParOf" srcId="{C374E824-45D4-4C4A-9B69-2819F5DF4DBB}" destId="{7E13E8B1-280A-45FD-959C-28147A1EFDCC}" srcOrd="16" destOrd="0" presId="urn:microsoft.com/office/officeart/2005/8/layout/radial6"/>
    <dgm:cxn modelId="{2D5AEA66-76BC-4A40-8BA4-25017B13F518}" type="presParOf" srcId="{C374E824-45D4-4C4A-9B69-2819F5DF4DBB}" destId="{AABAD031-6FFD-4DFE-BE5B-3E3DB469CC19}" srcOrd="17" destOrd="0" presId="urn:microsoft.com/office/officeart/2005/8/layout/radial6"/>
    <dgm:cxn modelId="{A2AA5229-6BF1-4F43-B70B-5EE425BC9260}" type="presParOf" srcId="{C374E824-45D4-4C4A-9B69-2819F5DF4DBB}" destId="{BFF18D02-C004-4A24-9273-BEBF147567E3}" srcOrd="18" destOrd="0" presId="urn:microsoft.com/office/officeart/2005/8/layout/radial6"/>
    <dgm:cxn modelId="{F55CD14F-7ABC-4709-B181-0AD26356DFA4}" type="presParOf" srcId="{C374E824-45D4-4C4A-9B69-2819F5DF4DBB}" destId="{7EF3C19A-EEFF-49B4-95D2-782F948E7F21}" srcOrd="19" destOrd="0" presId="urn:microsoft.com/office/officeart/2005/8/layout/radial6"/>
    <dgm:cxn modelId="{9ABC350B-ACD2-4F43-874A-71FE94896C23}" type="presParOf" srcId="{C374E824-45D4-4C4A-9B69-2819F5DF4DBB}" destId="{AE8A853A-AF65-44BF-8836-43DF70E864C1}" srcOrd="20" destOrd="0" presId="urn:microsoft.com/office/officeart/2005/8/layout/radial6"/>
    <dgm:cxn modelId="{0EFCFD71-4C8A-4068-8076-9BE6C4FAAE88}" type="presParOf" srcId="{C374E824-45D4-4C4A-9B69-2819F5DF4DBB}" destId="{11926C88-591B-4C6D-B652-8326E8DE06FA}" srcOrd="21" destOrd="0" presId="urn:microsoft.com/office/officeart/2005/8/layout/radial6"/>
    <dgm:cxn modelId="{1C1B0054-D832-4F3A-BCA3-8083EFB80869}" type="presParOf" srcId="{C374E824-45D4-4C4A-9B69-2819F5DF4DBB}" destId="{7D68FE66-A25B-49A4-8B2C-9B25D8055570}" srcOrd="22" destOrd="0" presId="urn:microsoft.com/office/officeart/2005/8/layout/radial6"/>
    <dgm:cxn modelId="{AC8EA7CE-7785-4ABA-A686-E697D447987A}" type="presParOf" srcId="{C374E824-45D4-4C4A-9B69-2819F5DF4DBB}" destId="{C356C468-1E42-43F3-ABCD-3A59A11B18B8}" srcOrd="23" destOrd="0" presId="urn:microsoft.com/office/officeart/2005/8/layout/radial6"/>
    <dgm:cxn modelId="{45CEB74C-F191-47E2-93E0-5D438F96D9B9}" type="presParOf" srcId="{C374E824-45D4-4C4A-9B69-2819F5DF4DBB}" destId="{41245C09-B014-4AE1-B0B0-7320816144BC}" srcOrd="24" destOrd="0" presId="urn:microsoft.com/office/officeart/2005/8/layout/radial6"/>
    <dgm:cxn modelId="{ECE61CCA-0334-4ED5-803E-3EA5F3973852}" type="presParOf" srcId="{C374E824-45D4-4C4A-9B69-2819F5DF4DBB}" destId="{B2E36667-756F-4D79-8833-743F12AD3472}" srcOrd="25" destOrd="0" presId="urn:microsoft.com/office/officeart/2005/8/layout/radial6"/>
    <dgm:cxn modelId="{D476F700-9D00-44D1-B403-1254820A1864}" type="presParOf" srcId="{C374E824-45D4-4C4A-9B69-2819F5DF4DBB}" destId="{A19B0819-2DCA-4ED1-AC8C-E80996BBCE59}" srcOrd="26" destOrd="0" presId="urn:microsoft.com/office/officeart/2005/8/layout/radial6"/>
    <dgm:cxn modelId="{4473D9E6-E4D5-414E-8C62-D456C66E4B51}" type="presParOf" srcId="{C374E824-45D4-4C4A-9B69-2819F5DF4DBB}" destId="{9FEF37CD-FCA0-408B-9D55-43EC4FC363E9}" srcOrd="27" destOrd="0" presId="urn:microsoft.com/office/officeart/2005/8/layout/radial6"/>
    <dgm:cxn modelId="{39406360-8777-47C9-A79D-89F02AE78CD1}" type="presParOf" srcId="{C374E824-45D4-4C4A-9B69-2819F5DF4DBB}" destId="{2302E614-957B-46D5-A29E-CAFA03DDDF80}" srcOrd="28" destOrd="0" presId="urn:microsoft.com/office/officeart/2005/8/layout/radial6"/>
    <dgm:cxn modelId="{2A2DA074-6BAC-431D-BF0A-C989884A0F71}" type="presParOf" srcId="{C374E824-45D4-4C4A-9B69-2819F5DF4DBB}" destId="{2F14D2FA-549D-4161-A1C7-989E5DDBD743}" srcOrd="29" destOrd="0" presId="urn:microsoft.com/office/officeart/2005/8/layout/radial6"/>
    <dgm:cxn modelId="{1620BAD1-4C9E-4C2E-99DD-297951E40F0A}" type="presParOf" srcId="{C374E824-45D4-4C4A-9B69-2819F5DF4DBB}" destId="{331F2F3F-C788-4AF6-95DF-E63A90F318D4}" srcOrd="30" destOrd="0" presId="urn:microsoft.com/office/officeart/2005/8/layout/radial6"/>
    <dgm:cxn modelId="{42543241-ED5B-4699-A20C-F7BE1EF1ACE9}" type="presParOf" srcId="{C374E824-45D4-4C4A-9B69-2819F5DF4DBB}" destId="{5966D42F-5285-40B3-A138-CBDA0E026AB8}" srcOrd="31" destOrd="0" presId="urn:microsoft.com/office/officeart/2005/8/layout/radial6"/>
    <dgm:cxn modelId="{4D9C26A4-6509-434F-BB46-8B85A5CDFF39}" type="presParOf" srcId="{C374E824-45D4-4C4A-9B69-2819F5DF4DBB}" destId="{994A5DE0-A12D-4FB0-BAE4-FEF0A6E963A5}" srcOrd="32" destOrd="0" presId="urn:microsoft.com/office/officeart/2005/8/layout/radial6"/>
    <dgm:cxn modelId="{0DBB86A0-B7A0-4B04-BEFE-70A3786BDC38}" type="presParOf" srcId="{C374E824-45D4-4C4A-9B69-2819F5DF4DBB}" destId="{2C78AD6F-6154-4187-B242-AE418EA9B8E2}" srcOrd="33" destOrd="0" presId="urn:microsoft.com/office/officeart/2005/8/layout/radial6"/>
    <dgm:cxn modelId="{2A7F133E-3D9A-4E25-BAF4-9F281F8EEBA9}" type="presParOf" srcId="{C374E824-45D4-4C4A-9B69-2819F5DF4DBB}" destId="{BCB423A5-3CE6-459C-BF34-4EAEBC29FDAD}" srcOrd="34" destOrd="0" presId="urn:microsoft.com/office/officeart/2005/8/layout/radial6"/>
    <dgm:cxn modelId="{209C6460-EAE7-45F5-8548-74C148B478CD}" type="presParOf" srcId="{C374E824-45D4-4C4A-9B69-2819F5DF4DBB}" destId="{BB086D1A-ED7C-4FE4-8522-87D7F39DAA00}" srcOrd="35" destOrd="0" presId="urn:microsoft.com/office/officeart/2005/8/layout/radial6"/>
    <dgm:cxn modelId="{225B9893-9DC7-4E4F-8A96-60FDB3C7D1ED}" type="presParOf" srcId="{C374E824-45D4-4C4A-9B69-2819F5DF4DBB}" destId="{9BC190A1-1431-4CBA-8AC8-A0E9448BD69B}" srcOrd="3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54FA6B-DDF0-4FBE-AC4A-2A187BB175A4}" type="doc">
      <dgm:prSet loTypeId="urn:microsoft.com/office/officeart/2005/8/layout/radial5" loCatId="relationship" qsTypeId="urn:microsoft.com/office/officeart/2005/8/quickstyle/simple1" qsCatId="simple" csTypeId="urn:microsoft.com/office/officeart/2005/8/colors/colorful1" csCatId="colorful" phldr="1"/>
      <dgm:spPr>
        <a:scene3d>
          <a:camera prst="orthographicFront">
            <a:rot lat="0" lon="0" rev="0"/>
          </a:camera>
          <a:lightRig rig="contrasting" dir="t">
            <a:rot lat="0" lon="0" rev="1500000"/>
          </a:lightRig>
        </a:scene3d>
      </dgm:spPr>
      <dgm:t>
        <a:bodyPr/>
        <a:lstStyle/>
        <a:p>
          <a:endParaRPr lang="fr-FR"/>
        </a:p>
      </dgm:t>
    </dgm:pt>
    <dgm:pt modelId="{79B16859-DCFE-442A-AC9C-02BD00907A41}">
      <dgm:prSet phldrT="[Texte]"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900" b="1"/>
            <a:t>l'enfant et ses besoins à personnaliser </a:t>
          </a:r>
        </a:p>
      </dgm:t>
    </dgm:pt>
    <dgm:pt modelId="{235935F4-AD37-4C51-A223-A1CFBC070080}" type="parTrans" cxnId="{A23A8D7A-9D36-48DD-87D5-4D8ACFE75C9B}">
      <dgm:prSet/>
      <dgm:spPr/>
      <dgm:t>
        <a:bodyPr/>
        <a:lstStyle/>
        <a:p>
          <a:endParaRPr lang="fr-FR" sz="700" b="1"/>
        </a:p>
      </dgm:t>
    </dgm:pt>
    <dgm:pt modelId="{E07A0164-F305-41EB-9FF8-46F1FFA5B1F7}" type="sibTrans" cxnId="{A23A8D7A-9D36-48DD-87D5-4D8ACFE75C9B}">
      <dgm:prSet/>
      <dgm:spPr/>
      <dgm:t>
        <a:bodyPr/>
        <a:lstStyle/>
        <a:p>
          <a:endParaRPr lang="fr-FR" sz="700" b="1"/>
        </a:p>
      </dgm:t>
    </dgm:pt>
    <dgm:pt modelId="{01C69710-F563-45F4-B329-65A40D65481A}">
      <dgm:prSet phldrT="[Texte]"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700" b="1" dirty="0"/>
            <a:t>Besoin d’accomplissement (épanouissement)</a:t>
          </a:r>
        </a:p>
        <a:p>
          <a:endParaRPr lang="fr-FR" sz="700" b="1" dirty="0"/>
        </a:p>
      </dgm:t>
    </dgm:pt>
    <dgm:pt modelId="{4B34E29A-BAF4-4B20-9684-6F538E5484EC}" type="parTrans" cxnId="{B7334F1E-38B5-4974-A77F-085B6F8BA331}">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378EEE0F-C879-448E-BD72-408A29F5E852}" type="sibTrans" cxnId="{B7334F1E-38B5-4974-A77F-085B6F8BA331}">
      <dgm:prSet/>
      <dgm:spPr/>
      <dgm:t>
        <a:bodyPr/>
        <a:lstStyle/>
        <a:p>
          <a:endParaRPr lang="fr-FR" sz="700" b="1"/>
        </a:p>
      </dgm:t>
    </dgm:pt>
    <dgm:pt modelId="{13A3915E-3BE7-4EAA-8124-B960E4CF5BF2}">
      <dgm:prSet phldrT="[Texte]"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700" b="1"/>
            <a:t>Besoin de personnalisation</a:t>
          </a:r>
        </a:p>
        <a:p>
          <a:endParaRPr lang="fr-FR" sz="700" b="1"/>
        </a:p>
      </dgm:t>
    </dgm:pt>
    <dgm:pt modelId="{86EB5B1C-3747-4340-ADC5-D81A71024314}" type="parTrans" cxnId="{39D56982-53CF-4073-93EE-61B53F6AC0A8}">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C022C302-1957-4C15-B0E7-EEB7EE2EFCFA}" type="sibTrans" cxnId="{39D56982-53CF-4073-93EE-61B53F6AC0A8}">
      <dgm:prSet/>
      <dgm:spPr/>
      <dgm:t>
        <a:bodyPr/>
        <a:lstStyle/>
        <a:p>
          <a:endParaRPr lang="fr-FR" sz="700" b="1"/>
        </a:p>
      </dgm:t>
    </dgm:pt>
    <dgm:pt modelId="{791138F1-13D4-473C-8AB0-1F7F00260910}">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 professionnalisme</a:t>
          </a:r>
        </a:p>
      </dgm:t>
    </dgm:pt>
    <dgm:pt modelId="{3F6B9140-CE99-401F-A506-591D2279929A}" type="parTrans" cxnId="{D0529695-1E78-489B-A915-14050193B241}">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2854D8F2-BB5C-4D98-A32D-0394C4702E6A}" type="sibTrans" cxnId="{D0529695-1E78-489B-A915-14050193B241}">
      <dgm:prSet/>
      <dgm:spPr/>
      <dgm:t>
        <a:bodyPr/>
        <a:lstStyle/>
        <a:p>
          <a:endParaRPr lang="fr-FR" sz="700" b="1"/>
        </a:p>
      </dgm:t>
    </dgm:pt>
    <dgm:pt modelId="{E628D5A0-ACD6-45FD-BCB1-88191499979C}">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 Besoin de qualité (prestation)</a:t>
          </a:r>
        </a:p>
      </dgm:t>
    </dgm:pt>
    <dgm:pt modelId="{632994E8-EBD8-4EC0-A123-E5104A4BA919}" type="parTrans" cxnId="{5CF44826-776E-46C0-BBB8-4E01FA4F2C34}">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85159C33-E5AE-47CD-8431-9656E0A356A5}" type="sibTrans" cxnId="{5CF44826-776E-46C0-BBB8-4E01FA4F2C34}">
      <dgm:prSet/>
      <dgm:spPr/>
      <dgm:t>
        <a:bodyPr/>
        <a:lstStyle/>
        <a:p>
          <a:endParaRPr lang="fr-FR" sz="700" b="1"/>
        </a:p>
      </dgm:t>
    </dgm:pt>
    <dgm:pt modelId="{BF41BBAA-DD41-4D40-A6AF-1BAED0688CC2}">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 convivialité</a:t>
          </a:r>
        </a:p>
      </dgm:t>
    </dgm:pt>
    <dgm:pt modelId="{CCA28697-D775-4EFF-B69A-89D9852AA584}" type="parTrans" cxnId="{4636C2DA-5F07-4533-A32A-645EAE1D4623}">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A854C86C-3361-42B3-833F-A89B0F4DC026}" type="sibTrans" cxnId="{4636C2DA-5F07-4533-A32A-645EAE1D4623}">
      <dgm:prSet/>
      <dgm:spPr/>
      <dgm:t>
        <a:bodyPr/>
        <a:lstStyle/>
        <a:p>
          <a:endParaRPr lang="fr-FR" sz="700" b="1"/>
        </a:p>
      </dgm:t>
    </dgm:pt>
    <dgm:pt modelId="{5DCB4869-314D-4ABC-8875-36B35E2E7E1D}">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 disponibilité</a:t>
          </a:r>
        </a:p>
      </dgm:t>
    </dgm:pt>
    <dgm:pt modelId="{AC689987-FA53-4A00-812F-80DD22E32D07}" type="parTrans" cxnId="{6B8C6062-C964-49A4-B277-74AF81004760}">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874A6118-BBE3-40D9-B3B9-73E8A9B76F5C}" type="sibTrans" cxnId="{6B8C6062-C964-49A4-B277-74AF81004760}">
      <dgm:prSet/>
      <dgm:spPr/>
      <dgm:t>
        <a:bodyPr/>
        <a:lstStyle/>
        <a:p>
          <a:endParaRPr lang="fr-FR" sz="700" b="1"/>
        </a:p>
      </dgm:t>
    </dgm:pt>
    <dgm:pt modelId="{DC0F2506-D8A1-4B25-8205-CA63A3A367FA}">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 soin</a:t>
          </a:r>
        </a:p>
      </dgm:t>
    </dgm:pt>
    <dgm:pt modelId="{934C6FDE-0460-4A6C-8B15-4F7C5148ABB2}" type="parTrans" cxnId="{D61EC055-41CA-4DE7-8778-13C0A784DBD0}">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9C31F50D-5517-4363-B693-54914DD22B8B}" type="sibTrans" cxnId="{D61EC055-41CA-4DE7-8778-13C0A784DBD0}">
      <dgm:prSet/>
      <dgm:spPr/>
      <dgm:t>
        <a:bodyPr/>
        <a:lstStyle/>
        <a:p>
          <a:endParaRPr lang="fr-FR" sz="700" b="1"/>
        </a:p>
      </dgm:t>
    </dgm:pt>
    <dgm:pt modelId="{65A29BDA-491A-49FE-A8EF-6AFC4E40A82E}">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 présence</a:t>
          </a:r>
        </a:p>
      </dgm:t>
    </dgm:pt>
    <dgm:pt modelId="{731F32D0-5BB6-4963-B789-9974014CCF28}" type="parTrans" cxnId="{1AB9FF6C-8A55-4194-BE88-4C3208B9B3C7}">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73A56321-BCAE-4A9D-A8BC-288541DDA5E4}" type="sibTrans" cxnId="{1AB9FF6C-8A55-4194-BE88-4C3208B9B3C7}">
      <dgm:prSet/>
      <dgm:spPr/>
      <dgm:t>
        <a:bodyPr/>
        <a:lstStyle/>
        <a:p>
          <a:endParaRPr lang="fr-FR" sz="700" b="1"/>
        </a:p>
      </dgm:t>
    </dgm:pt>
    <dgm:pt modelId="{0FE99D67-394C-4467-9523-F66E24FFF5E6}">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 sécurité</a:t>
          </a:r>
        </a:p>
      </dgm:t>
    </dgm:pt>
    <dgm:pt modelId="{897193D8-07EA-46CA-966B-5C38F5F28BF6}" type="parTrans" cxnId="{879C2A0D-5D97-47E9-8004-2A5BB01F2060}">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0294821D-71F9-4847-9315-1872F0BF0F86}" type="sibTrans" cxnId="{879C2A0D-5D97-47E9-8004-2A5BB01F2060}">
      <dgm:prSet/>
      <dgm:spPr/>
      <dgm:t>
        <a:bodyPr/>
        <a:lstStyle/>
        <a:p>
          <a:endParaRPr lang="fr-FR" sz="700" b="1"/>
        </a:p>
      </dgm:t>
    </dgm:pt>
    <dgm:pt modelId="{A1C71F73-AA0B-47A8-BAD1-EC37D7851CE2}">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 structure</a:t>
          </a:r>
        </a:p>
      </dgm:t>
    </dgm:pt>
    <dgm:pt modelId="{CB8CBFFC-D039-4278-A877-9D615154F4EB}" type="parTrans" cxnId="{78722C97-E5B9-4DB3-B92F-9564B6E2BE56}">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A0455A08-3C65-4F63-B0B6-70475DC3B0DB}" type="sibTrans" cxnId="{78722C97-E5B9-4DB3-B92F-9564B6E2BE56}">
      <dgm:prSet/>
      <dgm:spPr/>
      <dgm:t>
        <a:bodyPr/>
        <a:lstStyle/>
        <a:p>
          <a:endParaRPr lang="fr-FR" sz="700" b="1"/>
        </a:p>
      </dgm:t>
    </dgm:pt>
    <dgm:pt modelId="{D423B581-2A40-4CBB-85D7-B69CB594068D}">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700" b="1" dirty="0"/>
            <a:t>Besoin de stimulation</a:t>
          </a:r>
        </a:p>
      </dgm:t>
    </dgm:pt>
    <dgm:pt modelId="{A15468A7-8F7E-4C8B-9D2D-8C05317E2DED}" type="parTrans" cxnId="{935B72A6-07A3-4EAC-BF32-2BE0D8EB0968}">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EAAB71F7-106D-4A29-9E63-68C2D562D8C4}" type="sibTrans" cxnId="{935B72A6-07A3-4EAC-BF32-2BE0D8EB0968}">
      <dgm:prSet/>
      <dgm:spPr/>
      <dgm:t>
        <a:bodyPr/>
        <a:lstStyle/>
        <a:p>
          <a:endParaRPr lang="fr-FR" sz="700" b="1"/>
        </a:p>
      </dgm:t>
    </dgm:pt>
    <dgm:pt modelId="{D3B203AC-00DD-49B4-8C4C-586810A63CD3}">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700" b="1"/>
            <a:t>Besoin d’appartenance</a:t>
          </a:r>
        </a:p>
      </dgm:t>
    </dgm:pt>
    <dgm:pt modelId="{6AEE1198-8B4A-42EC-B4B1-28DBA4A1EC16}" type="parTrans" cxnId="{C434CE17-0ADD-4BAE-B99F-3084E5291A2C}">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88A66A8E-2EF9-4A15-A721-710341B5C84D}" type="sibTrans" cxnId="{C434CE17-0ADD-4BAE-B99F-3084E5291A2C}">
      <dgm:prSet/>
      <dgm:spPr/>
      <dgm:t>
        <a:bodyPr/>
        <a:lstStyle/>
        <a:p>
          <a:endParaRPr lang="fr-FR" sz="700" b="1"/>
        </a:p>
      </dgm:t>
    </dgm:pt>
    <dgm:pt modelId="{9003D7E8-3C89-4746-9104-1AD089B589A2}">
      <dgm:prSet custT="1"/>
      <dgm:spPr>
        <a:solidFill>
          <a:schemeClr val="accent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700" b="1"/>
            <a:t> Besoin de reconnaissance</a:t>
          </a:r>
        </a:p>
      </dgm:t>
    </dgm:pt>
    <dgm:pt modelId="{A837FC58-72B9-4F58-98D4-8F490A69A083}" type="parTrans" cxnId="{F083CC75-F7C8-46AE-8B3E-0563A63DAD89}">
      <dgm:prSet custT="1"/>
      <dgm:spPr>
        <a:solidFill>
          <a:schemeClr val="accent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B62F9BF5-4FC2-4C61-AFF8-12A3E5F3A9A5}" type="sibTrans" cxnId="{F083CC75-F7C8-46AE-8B3E-0563A63DAD89}">
      <dgm:prSet/>
      <dgm:spPr/>
      <dgm:t>
        <a:bodyPr/>
        <a:lstStyle/>
        <a:p>
          <a:endParaRPr lang="fr-FR" sz="700" b="1"/>
        </a:p>
      </dgm:t>
    </dgm:pt>
    <dgm:pt modelId="{CFDFB710-DEEB-4A88-87B3-1FA206C774DE}">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 liberté</a:t>
          </a:r>
        </a:p>
      </dgm:t>
    </dgm:pt>
    <dgm:pt modelId="{4EFC4C3A-2C76-4D34-BBFF-B90E5BB4536D}" type="parTrans" cxnId="{DF0CC368-01AE-4CB9-9B27-D0B575C92F35}">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DA56F303-5B53-4E46-85B1-70B704E2C514}" type="sibTrans" cxnId="{DF0CC368-01AE-4CB9-9B27-D0B575C92F35}">
      <dgm:prSet/>
      <dgm:spPr/>
      <dgm:t>
        <a:bodyPr/>
        <a:lstStyle/>
        <a:p>
          <a:endParaRPr lang="fr-FR" sz="700" b="1"/>
        </a:p>
      </dgm:t>
    </dgm:pt>
    <dgm:pt modelId="{078B1319-5E4B-4D83-AE9E-05B0296E2192}">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d’intimité</a:t>
          </a:r>
        </a:p>
      </dgm:t>
    </dgm:pt>
    <dgm:pt modelId="{60109887-F82E-4877-A263-8460AE9CA08E}" type="parTrans" cxnId="{4A090A4C-0563-4F69-98D8-6489D9DEFDF0}">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85A58CDA-8936-4EC6-A896-5BC337AC3936}" type="sibTrans" cxnId="{4A090A4C-0563-4F69-98D8-6489D9DEFDF0}">
      <dgm:prSet/>
      <dgm:spPr/>
      <dgm:t>
        <a:bodyPr/>
        <a:lstStyle/>
        <a:p>
          <a:endParaRPr lang="fr-FR" sz="700" b="1"/>
        </a:p>
      </dgm:t>
    </dgm:pt>
    <dgm:pt modelId="{7502D38E-42C3-42CD-A764-7320C69C6BFD}">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fr-FR" sz="800" b="1"/>
            <a:t>Besoin d’estime</a:t>
          </a:r>
        </a:p>
      </dgm:t>
    </dgm:pt>
    <dgm:pt modelId="{E491D380-1BFC-44E4-8D95-C26957C7F28D}" type="parTrans" cxnId="{96D19E42-2AE8-46C9-8366-4223ECF0C152}">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fr-FR" sz="700" b="1"/>
        </a:p>
      </dgm:t>
    </dgm:pt>
    <dgm:pt modelId="{B6A2D9F5-8FFD-4762-B317-D2395A60D315}" type="sibTrans" cxnId="{96D19E42-2AE8-46C9-8366-4223ECF0C152}">
      <dgm:prSet/>
      <dgm:spPr/>
      <dgm:t>
        <a:bodyPr/>
        <a:lstStyle/>
        <a:p>
          <a:endParaRPr lang="fr-FR" sz="700" b="1"/>
        </a:p>
      </dgm:t>
    </dgm:pt>
    <dgm:pt modelId="{F9E90A54-0C99-4ECD-931A-D1F370CBAF2F}" type="pres">
      <dgm:prSet presAssocID="{5554FA6B-DDF0-4FBE-AC4A-2A187BB175A4}" presName="Name0" presStyleCnt="0">
        <dgm:presLayoutVars>
          <dgm:chMax val="1"/>
          <dgm:dir/>
          <dgm:animLvl val="ctr"/>
          <dgm:resizeHandles val="exact"/>
        </dgm:presLayoutVars>
      </dgm:prSet>
      <dgm:spPr/>
    </dgm:pt>
    <dgm:pt modelId="{7BC8D78F-61E2-43DD-82E6-71731C9C4B9C}" type="pres">
      <dgm:prSet presAssocID="{79B16859-DCFE-442A-AC9C-02BD00907A41}" presName="centerShape" presStyleLbl="node0" presStyleIdx="0" presStyleCnt="1" custScaleX="180350" custScaleY="163862"/>
      <dgm:spPr/>
    </dgm:pt>
    <dgm:pt modelId="{EEAD567D-932F-4BBB-BF2E-A10C033CEC6C}" type="pres">
      <dgm:prSet presAssocID="{4B34E29A-BAF4-4B20-9684-6F538E5484EC}" presName="parTrans" presStyleLbl="sibTrans2D1" presStyleIdx="0" presStyleCnt="16"/>
      <dgm:spPr/>
    </dgm:pt>
    <dgm:pt modelId="{12F25315-5A8B-4C10-9D24-96ABB8085350}" type="pres">
      <dgm:prSet presAssocID="{4B34E29A-BAF4-4B20-9684-6F538E5484EC}" presName="connectorText" presStyleLbl="sibTrans2D1" presStyleIdx="0" presStyleCnt="16"/>
      <dgm:spPr/>
    </dgm:pt>
    <dgm:pt modelId="{3888532D-313C-4AA7-AC87-4936857BF996}" type="pres">
      <dgm:prSet presAssocID="{01C69710-F563-45F4-B329-65A40D65481A}" presName="node" presStyleLbl="node1" presStyleIdx="0" presStyleCnt="16" custScaleX="159225" custScaleY="100892">
        <dgm:presLayoutVars>
          <dgm:bulletEnabled val="1"/>
        </dgm:presLayoutVars>
      </dgm:prSet>
      <dgm:spPr/>
    </dgm:pt>
    <dgm:pt modelId="{9B29F80E-9B1D-40DC-AFE5-C52CD1014FC3}" type="pres">
      <dgm:prSet presAssocID="{86EB5B1C-3747-4340-ADC5-D81A71024314}" presName="parTrans" presStyleLbl="sibTrans2D1" presStyleIdx="1" presStyleCnt="16"/>
      <dgm:spPr/>
    </dgm:pt>
    <dgm:pt modelId="{2DED2421-6AC2-4776-8E0D-E164FBF61B12}" type="pres">
      <dgm:prSet presAssocID="{86EB5B1C-3747-4340-ADC5-D81A71024314}" presName="connectorText" presStyleLbl="sibTrans2D1" presStyleIdx="1" presStyleCnt="16"/>
      <dgm:spPr/>
    </dgm:pt>
    <dgm:pt modelId="{B9D556AD-13A4-493C-BF7A-8613384ABAB9}" type="pres">
      <dgm:prSet presAssocID="{13A3915E-3BE7-4EAA-8124-B960E4CF5BF2}" presName="node" presStyleLbl="node1" presStyleIdx="1" presStyleCnt="16" custScaleX="138143" custScaleY="101940" custRadScaleRad="100723" custRadScaleInc="31068">
        <dgm:presLayoutVars>
          <dgm:bulletEnabled val="1"/>
        </dgm:presLayoutVars>
      </dgm:prSet>
      <dgm:spPr/>
    </dgm:pt>
    <dgm:pt modelId="{F0EF3CB4-3B13-4E9C-AD68-DFA9B707EB89}" type="pres">
      <dgm:prSet presAssocID="{E491D380-1BFC-44E4-8D95-C26957C7F28D}" presName="parTrans" presStyleLbl="sibTrans2D1" presStyleIdx="2" presStyleCnt="16"/>
      <dgm:spPr/>
    </dgm:pt>
    <dgm:pt modelId="{17EBB937-DE12-4300-B058-6DEA37879700}" type="pres">
      <dgm:prSet presAssocID="{E491D380-1BFC-44E4-8D95-C26957C7F28D}" presName="connectorText" presStyleLbl="sibTrans2D1" presStyleIdx="2" presStyleCnt="16"/>
      <dgm:spPr/>
    </dgm:pt>
    <dgm:pt modelId="{70C9BD0E-26D6-4E4F-BC93-4A42B7D66217}" type="pres">
      <dgm:prSet presAssocID="{7502D38E-42C3-42CD-A764-7320C69C6BFD}" presName="node" presStyleLbl="node1" presStyleIdx="2" presStyleCnt="16" custScaleX="107635" custScaleY="110474" custRadScaleRad="101578" custRadScaleInc="16389">
        <dgm:presLayoutVars>
          <dgm:bulletEnabled val="1"/>
        </dgm:presLayoutVars>
      </dgm:prSet>
      <dgm:spPr/>
    </dgm:pt>
    <dgm:pt modelId="{26B28F13-0E95-41BC-9884-798EDE10110A}" type="pres">
      <dgm:prSet presAssocID="{3F6B9140-CE99-401F-A506-591D2279929A}" presName="parTrans" presStyleLbl="sibTrans2D1" presStyleIdx="3" presStyleCnt="16"/>
      <dgm:spPr/>
    </dgm:pt>
    <dgm:pt modelId="{657F526F-AD2D-442B-B50D-C9D342D039F0}" type="pres">
      <dgm:prSet presAssocID="{3F6B9140-CE99-401F-A506-591D2279929A}" presName="connectorText" presStyleLbl="sibTrans2D1" presStyleIdx="3" presStyleCnt="16"/>
      <dgm:spPr/>
    </dgm:pt>
    <dgm:pt modelId="{0CC2ED6E-9F1A-4992-B167-7F24FDB747B3}" type="pres">
      <dgm:prSet presAssocID="{791138F1-13D4-473C-8AB0-1F7F00260910}" presName="node" presStyleLbl="node1" presStyleIdx="3" presStyleCnt="16" custScaleX="112537" custScaleY="115741" custRadScaleRad="101194" custRadScaleInc="5833">
        <dgm:presLayoutVars>
          <dgm:bulletEnabled val="1"/>
        </dgm:presLayoutVars>
      </dgm:prSet>
      <dgm:spPr/>
    </dgm:pt>
    <dgm:pt modelId="{C4A81B64-964D-4D23-B302-8A047915BF4F}" type="pres">
      <dgm:prSet presAssocID="{632994E8-EBD8-4EC0-A123-E5104A4BA919}" presName="parTrans" presStyleLbl="sibTrans2D1" presStyleIdx="4" presStyleCnt="16"/>
      <dgm:spPr/>
    </dgm:pt>
    <dgm:pt modelId="{2475512B-5214-4121-AF49-2C3B47587AB3}" type="pres">
      <dgm:prSet presAssocID="{632994E8-EBD8-4EC0-A123-E5104A4BA919}" presName="connectorText" presStyleLbl="sibTrans2D1" presStyleIdx="4" presStyleCnt="16"/>
      <dgm:spPr/>
    </dgm:pt>
    <dgm:pt modelId="{DF6607EC-F733-40B1-B777-202DFA0C72A9}" type="pres">
      <dgm:prSet presAssocID="{E628D5A0-ACD6-45FD-BCB1-88191499979C}" presName="node" presStyleLbl="node1" presStyleIdx="4" presStyleCnt="16" custScaleX="139818">
        <dgm:presLayoutVars>
          <dgm:bulletEnabled val="1"/>
        </dgm:presLayoutVars>
      </dgm:prSet>
      <dgm:spPr/>
    </dgm:pt>
    <dgm:pt modelId="{B8F0B72D-B566-4634-B109-AFDBCC0DAEE5}" type="pres">
      <dgm:prSet presAssocID="{CCA28697-D775-4EFF-B69A-89D9852AA584}" presName="parTrans" presStyleLbl="sibTrans2D1" presStyleIdx="5" presStyleCnt="16"/>
      <dgm:spPr/>
    </dgm:pt>
    <dgm:pt modelId="{0669F16C-BEA2-4B2D-959A-87C30C47EF5E}" type="pres">
      <dgm:prSet presAssocID="{CCA28697-D775-4EFF-B69A-89D9852AA584}" presName="connectorText" presStyleLbl="sibTrans2D1" presStyleIdx="5" presStyleCnt="16"/>
      <dgm:spPr/>
    </dgm:pt>
    <dgm:pt modelId="{55414E9B-2174-4E8E-BF95-016B7DA75AEC}" type="pres">
      <dgm:prSet presAssocID="{BF41BBAA-DD41-4D40-A6AF-1BAED0688CC2}" presName="node" presStyleLbl="node1" presStyleIdx="5" presStyleCnt="16" custScaleX="110678">
        <dgm:presLayoutVars>
          <dgm:bulletEnabled val="1"/>
        </dgm:presLayoutVars>
      </dgm:prSet>
      <dgm:spPr/>
    </dgm:pt>
    <dgm:pt modelId="{5ACFF4AF-E5A4-40EF-A7CB-A501A35920F7}" type="pres">
      <dgm:prSet presAssocID="{AC689987-FA53-4A00-812F-80DD22E32D07}" presName="parTrans" presStyleLbl="sibTrans2D1" presStyleIdx="6" presStyleCnt="16"/>
      <dgm:spPr/>
    </dgm:pt>
    <dgm:pt modelId="{21A0562D-E996-4E80-8762-873AEB1FA227}" type="pres">
      <dgm:prSet presAssocID="{AC689987-FA53-4A00-812F-80DD22E32D07}" presName="connectorText" presStyleLbl="sibTrans2D1" presStyleIdx="6" presStyleCnt="16"/>
      <dgm:spPr/>
    </dgm:pt>
    <dgm:pt modelId="{DBCFC58B-3B51-4FF2-9CA4-F18EC8505058}" type="pres">
      <dgm:prSet presAssocID="{5DCB4869-314D-4ABC-8875-36B35E2E7E1D}" presName="node" presStyleLbl="node1" presStyleIdx="6" presStyleCnt="16" custScaleX="118668">
        <dgm:presLayoutVars>
          <dgm:bulletEnabled val="1"/>
        </dgm:presLayoutVars>
      </dgm:prSet>
      <dgm:spPr/>
    </dgm:pt>
    <dgm:pt modelId="{329B1560-1EBC-4643-B116-B977FEC13753}" type="pres">
      <dgm:prSet presAssocID="{934C6FDE-0460-4A6C-8B15-4F7C5148ABB2}" presName="parTrans" presStyleLbl="sibTrans2D1" presStyleIdx="7" presStyleCnt="16"/>
      <dgm:spPr/>
    </dgm:pt>
    <dgm:pt modelId="{97147673-18A6-476E-8EAF-35B140918060}" type="pres">
      <dgm:prSet presAssocID="{934C6FDE-0460-4A6C-8B15-4F7C5148ABB2}" presName="connectorText" presStyleLbl="sibTrans2D1" presStyleIdx="7" presStyleCnt="16"/>
      <dgm:spPr/>
    </dgm:pt>
    <dgm:pt modelId="{1058102A-497B-46E0-8CAD-6B222A354B48}" type="pres">
      <dgm:prSet presAssocID="{DC0F2506-D8A1-4B25-8205-CA63A3A367FA}" presName="node" presStyleLbl="node1" presStyleIdx="7" presStyleCnt="16">
        <dgm:presLayoutVars>
          <dgm:bulletEnabled val="1"/>
        </dgm:presLayoutVars>
      </dgm:prSet>
      <dgm:spPr/>
    </dgm:pt>
    <dgm:pt modelId="{2F2FF56B-D477-4B83-B2F2-8E0F1E47DB67}" type="pres">
      <dgm:prSet presAssocID="{731F32D0-5BB6-4963-B789-9974014CCF28}" presName="parTrans" presStyleLbl="sibTrans2D1" presStyleIdx="8" presStyleCnt="16"/>
      <dgm:spPr/>
    </dgm:pt>
    <dgm:pt modelId="{D950121A-2511-4A4D-A294-F41AD4A8B7BE}" type="pres">
      <dgm:prSet presAssocID="{731F32D0-5BB6-4963-B789-9974014CCF28}" presName="connectorText" presStyleLbl="sibTrans2D1" presStyleIdx="8" presStyleCnt="16"/>
      <dgm:spPr/>
    </dgm:pt>
    <dgm:pt modelId="{2D995BCD-8285-4CA6-9D9E-08ACC8198BBE}" type="pres">
      <dgm:prSet presAssocID="{65A29BDA-491A-49FE-A8EF-6AFC4E40A82E}" presName="node" presStyleLbl="node1" presStyleIdx="8" presStyleCnt="16" custScaleX="108334">
        <dgm:presLayoutVars>
          <dgm:bulletEnabled val="1"/>
        </dgm:presLayoutVars>
      </dgm:prSet>
      <dgm:spPr/>
    </dgm:pt>
    <dgm:pt modelId="{76D2CC25-9904-4CA9-85DB-AEEB6916907E}" type="pres">
      <dgm:prSet presAssocID="{897193D8-07EA-46CA-966B-5C38F5F28BF6}" presName="parTrans" presStyleLbl="sibTrans2D1" presStyleIdx="9" presStyleCnt="16"/>
      <dgm:spPr/>
    </dgm:pt>
    <dgm:pt modelId="{545889C9-7C87-4F30-AFB6-F556C34FEE22}" type="pres">
      <dgm:prSet presAssocID="{897193D8-07EA-46CA-966B-5C38F5F28BF6}" presName="connectorText" presStyleLbl="sibTrans2D1" presStyleIdx="9" presStyleCnt="16"/>
      <dgm:spPr/>
    </dgm:pt>
    <dgm:pt modelId="{F7ADBFB0-4016-4515-8394-7C527E8F01DE}" type="pres">
      <dgm:prSet presAssocID="{0FE99D67-394C-4467-9523-F66E24FFF5E6}" presName="node" presStyleLbl="node1" presStyleIdx="9" presStyleCnt="16" custScaleX="111002">
        <dgm:presLayoutVars>
          <dgm:bulletEnabled val="1"/>
        </dgm:presLayoutVars>
      </dgm:prSet>
      <dgm:spPr/>
    </dgm:pt>
    <dgm:pt modelId="{07B86E13-0587-4CA6-9135-F726B0D14AAC}" type="pres">
      <dgm:prSet presAssocID="{CB8CBFFC-D039-4278-A877-9D615154F4EB}" presName="parTrans" presStyleLbl="sibTrans2D1" presStyleIdx="10" presStyleCnt="16"/>
      <dgm:spPr/>
    </dgm:pt>
    <dgm:pt modelId="{D0D294AE-189C-4C19-8412-63E20DC9B405}" type="pres">
      <dgm:prSet presAssocID="{CB8CBFFC-D039-4278-A877-9D615154F4EB}" presName="connectorText" presStyleLbl="sibTrans2D1" presStyleIdx="10" presStyleCnt="16"/>
      <dgm:spPr/>
    </dgm:pt>
    <dgm:pt modelId="{4E10279C-D7D9-4128-9972-B46F67DF54F4}" type="pres">
      <dgm:prSet presAssocID="{A1C71F73-AA0B-47A8-BAD1-EC37D7851CE2}" presName="node" presStyleLbl="node1" presStyleIdx="10" presStyleCnt="16" custScaleX="123785" custScaleY="105357">
        <dgm:presLayoutVars>
          <dgm:bulletEnabled val="1"/>
        </dgm:presLayoutVars>
      </dgm:prSet>
      <dgm:spPr/>
    </dgm:pt>
    <dgm:pt modelId="{FA01FD1C-615B-4254-A04A-22BE715E7B18}" type="pres">
      <dgm:prSet presAssocID="{6AEE1198-8B4A-42EC-B4B1-28DBA4A1EC16}" presName="parTrans" presStyleLbl="sibTrans2D1" presStyleIdx="11" presStyleCnt="16"/>
      <dgm:spPr/>
    </dgm:pt>
    <dgm:pt modelId="{3A0C4423-4CCF-49D0-9604-F4DDF4DBD6DC}" type="pres">
      <dgm:prSet presAssocID="{6AEE1198-8B4A-42EC-B4B1-28DBA4A1EC16}" presName="connectorText" presStyleLbl="sibTrans2D1" presStyleIdx="11" presStyleCnt="16"/>
      <dgm:spPr/>
    </dgm:pt>
    <dgm:pt modelId="{A52A1330-9D74-4BCF-BB4B-47F77BE94287}" type="pres">
      <dgm:prSet presAssocID="{D3B203AC-00DD-49B4-8C4C-586810A63CD3}" presName="node" presStyleLbl="node1" presStyleIdx="11" presStyleCnt="16" custScaleX="129197" custScaleY="102669">
        <dgm:presLayoutVars>
          <dgm:bulletEnabled val="1"/>
        </dgm:presLayoutVars>
      </dgm:prSet>
      <dgm:spPr/>
    </dgm:pt>
    <dgm:pt modelId="{E8AF21DB-2294-4FD4-9965-1EA34325542B}" type="pres">
      <dgm:prSet presAssocID="{4EFC4C3A-2C76-4D34-BBFF-B90E5BB4536D}" presName="parTrans" presStyleLbl="sibTrans2D1" presStyleIdx="12" presStyleCnt="16"/>
      <dgm:spPr/>
    </dgm:pt>
    <dgm:pt modelId="{41D021D3-3CC3-4114-B0BE-EAC37ACA74DB}" type="pres">
      <dgm:prSet presAssocID="{4EFC4C3A-2C76-4D34-BBFF-B90E5BB4536D}" presName="connectorText" presStyleLbl="sibTrans2D1" presStyleIdx="12" presStyleCnt="16"/>
      <dgm:spPr/>
    </dgm:pt>
    <dgm:pt modelId="{A01FCBF8-7EF5-4F96-AEC3-E8DA7D9BC2A5}" type="pres">
      <dgm:prSet presAssocID="{CFDFB710-DEEB-4A88-87B3-1FA206C774DE}" presName="node" presStyleLbl="node1" presStyleIdx="12" presStyleCnt="16" custScaleX="110431" custScaleY="105337" custRadScaleRad="98841">
        <dgm:presLayoutVars>
          <dgm:bulletEnabled val="1"/>
        </dgm:presLayoutVars>
      </dgm:prSet>
      <dgm:spPr/>
    </dgm:pt>
    <dgm:pt modelId="{E3237A64-60EA-4A04-BA95-7A7AAE0F4216}" type="pres">
      <dgm:prSet presAssocID="{60109887-F82E-4877-A263-8460AE9CA08E}" presName="parTrans" presStyleLbl="sibTrans2D1" presStyleIdx="13" presStyleCnt="16"/>
      <dgm:spPr/>
    </dgm:pt>
    <dgm:pt modelId="{7594161F-47D0-4430-A598-394B5F54FAC0}" type="pres">
      <dgm:prSet presAssocID="{60109887-F82E-4877-A263-8460AE9CA08E}" presName="connectorText" presStyleLbl="sibTrans2D1" presStyleIdx="13" presStyleCnt="16"/>
      <dgm:spPr/>
    </dgm:pt>
    <dgm:pt modelId="{DAAA4BA7-C846-4504-AC41-3A35E6893651}" type="pres">
      <dgm:prSet presAssocID="{078B1319-5E4B-4D83-AE9E-05B0296E2192}" presName="node" presStyleLbl="node1" presStyleIdx="13" presStyleCnt="16" custScaleX="118940" custScaleY="102848" custRadScaleRad="100508" custRadScaleInc="-6120">
        <dgm:presLayoutVars>
          <dgm:bulletEnabled val="1"/>
        </dgm:presLayoutVars>
      </dgm:prSet>
      <dgm:spPr/>
    </dgm:pt>
    <dgm:pt modelId="{AE986A6E-E2FD-4B68-BAC0-10B249B6D3E0}" type="pres">
      <dgm:prSet presAssocID="{A15468A7-8F7E-4C8B-9D2D-8C05317E2DED}" presName="parTrans" presStyleLbl="sibTrans2D1" presStyleIdx="14" presStyleCnt="16"/>
      <dgm:spPr/>
    </dgm:pt>
    <dgm:pt modelId="{017C4B92-1BEF-4BCB-920F-B230E6B42C0D}" type="pres">
      <dgm:prSet presAssocID="{A15468A7-8F7E-4C8B-9D2D-8C05317E2DED}" presName="connectorText" presStyleLbl="sibTrans2D1" presStyleIdx="14" presStyleCnt="16"/>
      <dgm:spPr/>
    </dgm:pt>
    <dgm:pt modelId="{053E533D-6593-4988-BE28-01B91B0DDAC9}" type="pres">
      <dgm:prSet presAssocID="{D423B581-2A40-4CBB-85D7-B69CB594068D}" presName="node" presStyleLbl="node1" presStyleIdx="14" presStyleCnt="16" custScaleX="110951" custScaleY="113053" custRadScaleRad="101836" custRadScaleInc="-21800">
        <dgm:presLayoutVars>
          <dgm:bulletEnabled val="1"/>
        </dgm:presLayoutVars>
      </dgm:prSet>
      <dgm:spPr/>
    </dgm:pt>
    <dgm:pt modelId="{B7753725-D9D7-4AFD-9E4E-64A0D29EBD97}" type="pres">
      <dgm:prSet presAssocID="{A837FC58-72B9-4F58-98D4-8F490A69A083}" presName="parTrans" presStyleLbl="sibTrans2D1" presStyleIdx="15" presStyleCnt="16"/>
      <dgm:spPr/>
    </dgm:pt>
    <dgm:pt modelId="{FFEFA440-4FC0-4797-BE39-945F6AEBE475}" type="pres">
      <dgm:prSet presAssocID="{A837FC58-72B9-4F58-98D4-8F490A69A083}" presName="connectorText" presStyleLbl="sibTrans2D1" presStyleIdx="15" presStyleCnt="16"/>
      <dgm:spPr/>
    </dgm:pt>
    <dgm:pt modelId="{681A529A-D540-42FB-909E-88AE27FF209B}" type="pres">
      <dgm:prSet presAssocID="{9003D7E8-3C89-4746-9104-1AD089B589A2}" presName="node" presStyleLbl="node1" presStyleIdx="15" presStyleCnt="16" custScaleX="123953" custScaleY="105571" custRadScaleRad="100306" custRadScaleInc="-30227">
        <dgm:presLayoutVars>
          <dgm:bulletEnabled val="1"/>
        </dgm:presLayoutVars>
      </dgm:prSet>
      <dgm:spPr/>
    </dgm:pt>
  </dgm:ptLst>
  <dgm:cxnLst>
    <dgm:cxn modelId="{879C2A0D-5D97-47E9-8004-2A5BB01F2060}" srcId="{79B16859-DCFE-442A-AC9C-02BD00907A41}" destId="{0FE99D67-394C-4467-9523-F66E24FFF5E6}" srcOrd="9" destOrd="0" parTransId="{897193D8-07EA-46CA-966B-5C38F5F28BF6}" sibTransId="{0294821D-71F9-4847-9315-1872F0BF0F86}"/>
    <dgm:cxn modelId="{30E1930F-DCBC-4D50-B94F-66608744BEC1}" type="presOf" srcId="{AC689987-FA53-4A00-812F-80DD22E32D07}" destId="{5ACFF4AF-E5A4-40EF-A7CB-A501A35920F7}" srcOrd="0" destOrd="0" presId="urn:microsoft.com/office/officeart/2005/8/layout/radial5"/>
    <dgm:cxn modelId="{BD867114-438A-40AB-B440-46F30DF6DD39}" type="presOf" srcId="{7502D38E-42C3-42CD-A764-7320C69C6BFD}" destId="{70C9BD0E-26D6-4E4F-BC93-4A42B7D66217}" srcOrd="0" destOrd="0" presId="urn:microsoft.com/office/officeart/2005/8/layout/radial5"/>
    <dgm:cxn modelId="{C434CE17-0ADD-4BAE-B99F-3084E5291A2C}" srcId="{79B16859-DCFE-442A-AC9C-02BD00907A41}" destId="{D3B203AC-00DD-49B4-8C4C-586810A63CD3}" srcOrd="11" destOrd="0" parTransId="{6AEE1198-8B4A-42EC-B4B1-28DBA4A1EC16}" sibTransId="{88A66A8E-2EF9-4A15-A721-710341B5C84D}"/>
    <dgm:cxn modelId="{5A7F371C-F0A2-4A4C-AB2E-146233629214}" type="presOf" srcId="{CFDFB710-DEEB-4A88-87B3-1FA206C774DE}" destId="{A01FCBF8-7EF5-4F96-AEC3-E8DA7D9BC2A5}" srcOrd="0" destOrd="0" presId="urn:microsoft.com/office/officeart/2005/8/layout/radial5"/>
    <dgm:cxn modelId="{0E8DBA1D-167E-447A-956F-4FE661FCA5DE}" type="presOf" srcId="{CCA28697-D775-4EFF-B69A-89D9852AA584}" destId="{0669F16C-BEA2-4B2D-959A-87C30C47EF5E}" srcOrd="1" destOrd="0" presId="urn:microsoft.com/office/officeart/2005/8/layout/radial5"/>
    <dgm:cxn modelId="{B7334F1E-38B5-4974-A77F-085B6F8BA331}" srcId="{79B16859-DCFE-442A-AC9C-02BD00907A41}" destId="{01C69710-F563-45F4-B329-65A40D65481A}" srcOrd="0" destOrd="0" parTransId="{4B34E29A-BAF4-4B20-9684-6F538E5484EC}" sibTransId="{378EEE0F-C879-448E-BD72-408A29F5E852}"/>
    <dgm:cxn modelId="{AE221124-C748-402A-8ED6-821FD249698A}" type="presOf" srcId="{BF41BBAA-DD41-4D40-A6AF-1BAED0688CC2}" destId="{55414E9B-2174-4E8E-BF95-016B7DA75AEC}" srcOrd="0" destOrd="0" presId="urn:microsoft.com/office/officeart/2005/8/layout/radial5"/>
    <dgm:cxn modelId="{5CF44826-776E-46C0-BBB8-4E01FA4F2C34}" srcId="{79B16859-DCFE-442A-AC9C-02BD00907A41}" destId="{E628D5A0-ACD6-45FD-BCB1-88191499979C}" srcOrd="4" destOrd="0" parTransId="{632994E8-EBD8-4EC0-A123-E5104A4BA919}" sibTransId="{85159C33-E5AE-47CD-8431-9656E0A356A5}"/>
    <dgm:cxn modelId="{26D7D326-C3C6-4515-9320-D0397E5F6288}" type="presOf" srcId="{3F6B9140-CE99-401F-A506-591D2279929A}" destId="{26B28F13-0E95-41BC-9884-798EDE10110A}" srcOrd="0" destOrd="0" presId="urn:microsoft.com/office/officeart/2005/8/layout/radial5"/>
    <dgm:cxn modelId="{E544A528-70BA-4494-9F6D-144A566425E1}" type="presOf" srcId="{65A29BDA-491A-49FE-A8EF-6AFC4E40A82E}" destId="{2D995BCD-8285-4CA6-9D9E-08ACC8198BBE}" srcOrd="0" destOrd="0" presId="urn:microsoft.com/office/officeart/2005/8/layout/radial5"/>
    <dgm:cxn modelId="{5794713C-E2EA-447A-8AA9-7ABF13204568}" type="presOf" srcId="{A837FC58-72B9-4F58-98D4-8F490A69A083}" destId="{FFEFA440-4FC0-4797-BE39-945F6AEBE475}" srcOrd="1" destOrd="0" presId="urn:microsoft.com/office/officeart/2005/8/layout/radial5"/>
    <dgm:cxn modelId="{A669D741-91B1-41DB-90B0-7C7EDE27B33B}" type="presOf" srcId="{CCA28697-D775-4EFF-B69A-89D9852AA584}" destId="{B8F0B72D-B566-4634-B109-AFDBCC0DAEE5}" srcOrd="0" destOrd="0" presId="urn:microsoft.com/office/officeart/2005/8/layout/radial5"/>
    <dgm:cxn modelId="{6B8C6062-C964-49A4-B277-74AF81004760}" srcId="{79B16859-DCFE-442A-AC9C-02BD00907A41}" destId="{5DCB4869-314D-4ABC-8875-36B35E2E7E1D}" srcOrd="6" destOrd="0" parTransId="{AC689987-FA53-4A00-812F-80DD22E32D07}" sibTransId="{874A6118-BBE3-40D9-B3B9-73E8A9B76F5C}"/>
    <dgm:cxn modelId="{96D19E42-2AE8-46C9-8366-4223ECF0C152}" srcId="{79B16859-DCFE-442A-AC9C-02BD00907A41}" destId="{7502D38E-42C3-42CD-A764-7320C69C6BFD}" srcOrd="2" destOrd="0" parTransId="{E491D380-1BFC-44E4-8D95-C26957C7F28D}" sibTransId="{B6A2D9F5-8FFD-4762-B317-D2395A60D315}"/>
    <dgm:cxn modelId="{2DDB6343-6A39-4BD2-B123-ADBC14A320BB}" type="presOf" srcId="{897193D8-07EA-46CA-966B-5C38F5F28BF6}" destId="{76D2CC25-9904-4CA9-85DB-AEEB6916907E}" srcOrd="0" destOrd="0" presId="urn:microsoft.com/office/officeart/2005/8/layout/radial5"/>
    <dgm:cxn modelId="{5D42F543-0F1F-4C7B-B4DA-B6BFFD3D86D8}" type="presOf" srcId="{078B1319-5E4B-4D83-AE9E-05B0296E2192}" destId="{DAAA4BA7-C846-4504-AC41-3A35E6893651}" srcOrd="0" destOrd="0" presId="urn:microsoft.com/office/officeart/2005/8/layout/radial5"/>
    <dgm:cxn modelId="{DF0CC368-01AE-4CB9-9B27-D0B575C92F35}" srcId="{79B16859-DCFE-442A-AC9C-02BD00907A41}" destId="{CFDFB710-DEEB-4A88-87B3-1FA206C774DE}" srcOrd="12" destOrd="0" parTransId="{4EFC4C3A-2C76-4D34-BBFF-B90E5BB4536D}" sibTransId="{DA56F303-5B53-4E46-85B1-70B704E2C514}"/>
    <dgm:cxn modelId="{6231884B-E221-4905-A8B4-8BD53A969AC0}" type="presOf" srcId="{4B34E29A-BAF4-4B20-9684-6F538E5484EC}" destId="{12F25315-5A8B-4C10-9D24-96ABB8085350}" srcOrd="1" destOrd="0" presId="urn:microsoft.com/office/officeart/2005/8/layout/radial5"/>
    <dgm:cxn modelId="{4A090A4C-0563-4F69-98D8-6489D9DEFDF0}" srcId="{79B16859-DCFE-442A-AC9C-02BD00907A41}" destId="{078B1319-5E4B-4D83-AE9E-05B0296E2192}" srcOrd="13" destOrd="0" parTransId="{60109887-F82E-4877-A263-8460AE9CA08E}" sibTransId="{85A58CDA-8936-4EC6-A896-5BC337AC3936}"/>
    <dgm:cxn modelId="{1AB9FF6C-8A55-4194-BE88-4C3208B9B3C7}" srcId="{79B16859-DCFE-442A-AC9C-02BD00907A41}" destId="{65A29BDA-491A-49FE-A8EF-6AFC4E40A82E}" srcOrd="8" destOrd="0" parTransId="{731F32D0-5BB6-4963-B789-9974014CCF28}" sibTransId="{73A56321-BCAE-4A9D-A8BC-288541DDA5E4}"/>
    <dgm:cxn modelId="{5A16826D-7167-4ECF-BA7E-F0A22B7C6407}" type="presOf" srcId="{9003D7E8-3C89-4746-9104-1AD089B589A2}" destId="{681A529A-D540-42FB-909E-88AE27FF209B}" srcOrd="0" destOrd="0" presId="urn:microsoft.com/office/officeart/2005/8/layout/radial5"/>
    <dgm:cxn modelId="{A10DDF6F-6B9E-4BAF-A366-68BAA21DF49B}" type="presOf" srcId="{6AEE1198-8B4A-42EC-B4B1-28DBA4A1EC16}" destId="{FA01FD1C-615B-4254-A04A-22BE715E7B18}" srcOrd="0" destOrd="0" presId="urn:microsoft.com/office/officeart/2005/8/layout/radial5"/>
    <dgm:cxn modelId="{A4ED2D72-7CDD-4329-BBB2-94F00F1B5EB2}" type="presOf" srcId="{4EFC4C3A-2C76-4D34-BBFF-B90E5BB4536D}" destId="{41D021D3-3CC3-4114-B0BE-EAC37ACA74DB}" srcOrd="1" destOrd="0" presId="urn:microsoft.com/office/officeart/2005/8/layout/radial5"/>
    <dgm:cxn modelId="{D61EC055-41CA-4DE7-8778-13C0A784DBD0}" srcId="{79B16859-DCFE-442A-AC9C-02BD00907A41}" destId="{DC0F2506-D8A1-4B25-8205-CA63A3A367FA}" srcOrd="7" destOrd="0" parTransId="{934C6FDE-0460-4A6C-8B15-4F7C5148ABB2}" sibTransId="{9C31F50D-5517-4363-B693-54914DD22B8B}"/>
    <dgm:cxn modelId="{F083CC75-F7C8-46AE-8B3E-0563A63DAD89}" srcId="{79B16859-DCFE-442A-AC9C-02BD00907A41}" destId="{9003D7E8-3C89-4746-9104-1AD089B589A2}" srcOrd="15" destOrd="0" parTransId="{A837FC58-72B9-4F58-98D4-8F490A69A083}" sibTransId="{B62F9BF5-4FC2-4C61-AFF8-12A3E5F3A9A5}"/>
    <dgm:cxn modelId="{F1803478-E6B5-4AE5-BAB5-507401514FCA}" type="presOf" srcId="{A15468A7-8F7E-4C8B-9D2D-8C05317E2DED}" destId="{017C4B92-1BEF-4BCB-920F-B230E6B42C0D}" srcOrd="1" destOrd="0" presId="urn:microsoft.com/office/officeart/2005/8/layout/radial5"/>
    <dgm:cxn modelId="{A63DA579-D7CD-4A2F-9FD2-426F99CDC065}" type="presOf" srcId="{A15468A7-8F7E-4C8B-9D2D-8C05317E2DED}" destId="{AE986A6E-E2FD-4B68-BAC0-10B249B6D3E0}" srcOrd="0" destOrd="0" presId="urn:microsoft.com/office/officeart/2005/8/layout/radial5"/>
    <dgm:cxn modelId="{DDB6C079-8AD7-4A1F-B49D-650EA6F8BC84}" type="presOf" srcId="{D423B581-2A40-4CBB-85D7-B69CB594068D}" destId="{053E533D-6593-4988-BE28-01B91B0DDAC9}" srcOrd="0" destOrd="0" presId="urn:microsoft.com/office/officeart/2005/8/layout/radial5"/>
    <dgm:cxn modelId="{A23A8D7A-9D36-48DD-87D5-4D8ACFE75C9B}" srcId="{5554FA6B-DDF0-4FBE-AC4A-2A187BB175A4}" destId="{79B16859-DCFE-442A-AC9C-02BD00907A41}" srcOrd="0" destOrd="0" parTransId="{235935F4-AD37-4C51-A223-A1CFBC070080}" sibTransId="{E07A0164-F305-41EB-9FF8-46F1FFA5B1F7}"/>
    <dgm:cxn modelId="{0EBD9B81-B9AE-49CD-AEB0-FB1A3119AE32}" type="presOf" srcId="{60109887-F82E-4877-A263-8460AE9CA08E}" destId="{7594161F-47D0-4430-A598-394B5F54FAC0}" srcOrd="1" destOrd="0" presId="urn:microsoft.com/office/officeart/2005/8/layout/radial5"/>
    <dgm:cxn modelId="{39D56982-53CF-4073-93EE-61B53F6AC0A8}" srcId="{79B16859-DCFE-442A-AC9C-02BD00907A41}" destId="{13A3915E-3BE7-4EAA-8124-B960E4CF5BF2}" srcOrd="1" destOrd="0" parTransId="{86EB5B1C-3747-4340-ADC5-D81A71024314}" sibTransId="{C022C302-1957-4C15-B0E7-EEB7EE2EFCFA}"/>
    <dgm:cxn modelId="{B9B29B86-F695-4AF9-A870-9CEBDF3AA079}" type="presOf" srcId="{CB8CBFFC-D039-4278-A877-9D615154F4EB}" destId="{D0D294AE-189C-4C19-8412-63E20DC9B405}" srcOrd="1" destOrd="0" presId="urn:microsoft.com/office/officeart/2005/8/layout/radial5"/>
    <dgm:cxn modelId="{4EC15D87-158F-4C95-9D43-A12B29F017AB}" type="presOf" srcId="{E491D380-1BFC-44E4-8D95-C26957C7F28D}" destId="{F0EF3CB4-3B13-4E9C-AD68-DFA9B707EB89}" srcOrd="0" destOrd="0" presId="urn:microsoft.com/office/officeart/2005/8/layout/radial5"/>
    <dgm:cxn modelId="{DAF27C88-7E33-4C45-8A90-2DF6128001A2}" type="presOf" srcId="{A837FC58-72B9-4F58-98D4-8F490A69A083}" destId="{B7753725-D9D7-4AFD-9E4E-64A0D29EBD97}" srcOrd="0" destOrd="0" presId="urn:microsoft.com/office/officeart/2005/8/layout/radial5"/>
    <dgm:cxn modelId="{68C7BB88-6871-479F-820D-A4AA39E457EE}" type="presOf" srcId="{934C6FDE-0460-4A6C-8B15-4F7C5148ABB2}" destId="{97147673-18A6-476E-8EAF-35B140918060}" srcOrd="1" destOrd="0" presId="urn:microsoft.com/office/officeart/2005/8/layout/radial5"/>
    <dgm:cxn modelId="{5530BC8A-2C33-4316-AE3C-E0632EA2CB3D}" type="presOf" srcId="{934C6FDE-0460-4A6C-8B15-4F7C5148ABB2}" destId="{329B1560-1EBC-4643-B116-B977FEC13753}" srcOrd="0" destOrd="0" presId="urn:microsoft.com/office/officeart/2005/8/layout/radial5"/>
    <dgm:cxn modelId="{F77CCC90-82F1-4E18-A3D9-A2EEF6AD645B}" type="presOf" srcId="{897193D8-07EA-46CA-966B-5C38F5F28BF6}" destId="{545889C9-7C87-4F30-AFB6-F556C34FEE22}" srcOrd="1" destOrd="0" presId="urn:microsoft.com/office/officeart/2005/8/layout/radial5"/>
    <dgm:cxn modelId="{C009A291-2B09-4CF8-8626-7ADE9F287AF6}" type="presOf" srcId="{632994E8-EBD8-4EC0-A123-E5104A4BA919}" destId="{C4A81B64-964D-4D23-B302-8A047915BF4F}" srcOrd="0" destOrd="0" presId="urn:microsoft.com/office/officeart/2005/8/layout/radial5"/>
    <dgm:cxn modelId="{6AA39C92-EA17-4F4F-B5DA-9A45FC1967E4}" type="presOf" srcId="{60109887-F82E-4877-A263-8460AE9CA08E}" destId="{E3237A64-60EA-4A04-BA95-7A7AAE0F4216}" srcOrd="0" destOrd="0" presId="urn:microsoft.com/office/officeart/2005/8/layout/radial5"/>
    <dgm:cxn modelId="{FFBA5F93-3E35-49B9-9566-E6A03AE94974}" type="presOf" srcId="{01C69710-F563-45F4-B329-65A40D65481A}" destId="{3888532D-313C-4AA7-AC87-4936857BF996}" srcOrd="0" destOrd="0" presId="urn:microsoft.com/office/officeart/2005/8/layout/radial5"/>
    <dgm:cxn modelId="{D0529695-1E78-489B-A915-14050193B241}" srcId="{79B16859-DCFE-442A-AC9C-02BD00907A41}" destId="{791138F1-13D4-473C-8AB0-1F7F00260910}" srcOrd="3" destOrd="0" parTransId="{3F6B9140-CE99-401F-A506-591D2279929A}" sibTransId="{2854D8F2-BB5C-4D98-A32D-0394C4702E6A}"/>
    <dgm:cxn modelId="{78722C97-E5B9-4DB3-B92F-9564B6E2BE56}" srcId="{79B16859-DCFE-442A-AC9C-02BD00907A41}" destId="{A1C71F73-AA0B-47A8-BAD1-EC37D7851CE2}" srcOrd="10" destOrd="0" parTransId="{CB8CBFFC-D039-4278-A877-9D615154F4EB}" sibTransId="{A0455A08-3C65-4F63-B0B6-70475DC3B0DB}"/>
    <dgm:cxn modelId="{9250DC9B-1CCA-4982-A0C3-3FD3127450E5}" type="presOf" srcId="{3F6B9140-CE99-401F-A506-591D2279929A}" destId="{657F526F-AD2D-442B-B50D-C9D342D039F0}" srcOrd="1" destOrd="0" presId="urn:microsoft.com/office/officeart/2005/8/layout/radial5"/>
    <dgm:cxn modelId="{DF97039D-B9AC-4045-BBBB-E23CC22218CA}" type="presOf" srcId="{86EB5B1C-3747-4340-ADC5-D81A71024314}" destId="{9B29F80E-9B1D-40DC-AFE5-C52CD1014FC3}" srcOrd="0" destOrd="0" presId="urn:microsoft.com/office/officeart/2005/8/layout/radial5"/>
    <dgm:cxn modelId="{C7F59A9D-4D9D-4337-A8E5-09C3727ACB2A}" type="presOf" srcId="{0FE99D67-394C-4467-9523-F66E24FFF5E6}" destId="{F7ADBFB0-4016-4515-8394-7C527E8F01DE}" srcOrd="0" destOrd="0" presId="urn:microsoft.com/office/officeart/2005/8/layout/radial5"/>
    <dgm:cxn modelId="{7BD1299E-EE05-4D9E-A10B-6816A5BA29D2}" type="presOf" srcId="{E491D380-1BFC-44E4-8D95-C26957C7F28D}" destId="{17EBB937-DE12-4300-B058-6DEA37879700}" srcOrd="1" destOrd="0" presId="urn:microsoft.com/office/officeart/2005/8/layout/radial5"/>
    <dgm:cxn modelId="{A9495DA3-A830-41A0-98F2-CD8D3CB7F3E9}" type="presOf" srcId="{5DCB4869-314D-4ABC-8875-36B35E2E7E1D}" destId="{DBCFC58B-3B51-4FF2-9CA4-F18EC8505058}" srcOrd="0" destOrd="0" presId="urn:microsoft.com/office/officeart/2005/8/layout/radial5"/>
    <dgm:cxn modelId="{1356A0A3-8863-4B26-949B-363B9407C340}" type="presOf" srcId="{D3B203AC-00DD-49B4-8C4C-586810A63CD3}" destId="{A52A1330-9D74-4BCF-BB4B-47F77BE94287}" srcOrd="0" destOrd="0" presId="urn:microsoft.com/office/officeart/2005/8/layout/radial5"/>
    <dgm:cxn modelId="{935B72A6-07A3-4EAC-BF32-2BE0D8EB0968}" srcId="{79B16859-DCFE-442A-AC9C-02BD00907A41}" destId="{D423B581-2A40-4CBB-85D7-B69CB594068D}" srcOrd="14" destOrd="0" parTransId="{A15468A7-8F7E-4C8B-9D2D-8C05317E2DED}" sibTransId="{EAAB71F7-106D-4A29-9E63-68C2D562D8C4}"/>
    <dgm:cxn modelId="{1B92CFA7-1703-4D86-B166-9A5BBC751635}" type="presOf" srcId="{AC689987-FA53-4A00-812F-80DD22E32D07}" destId="{21A0562D-E996-4E80-8762-873AEB1FA227}" srcOrd="1" destOrd="0" presId="urn:microsoft.com/office/officeart/2005/8/layout/radial5"/>
    <dgm:cxn modelId="{5A7C21AD-4A35-4653-AE6A-DC4A29B7802C}" type="presOf" srcId="{731F32D0-5BB6-4963-B789-9974014CCF28}" destId="{D950121A-2511-4A4D-A294-F41AD4A8B7BE}" srcOrd="1" destOrd="0" presId="urn:microsoft.com/office/officeart/2005/8/layout/radial5"/>
    <dgm:cxn modelId="{5EF6E7B2-57AC-4BBC-B1B7-9E0BC1F96ACE}" type="presOf" srcId="{731F32D0-5BB6-4963-B789-9974014CCF28}" destId="{2F2FF56B-D477-4B83-B2F2-8E0F1E47DB67}" srcOrd="0" destOrd="0" presId="urn:microsoft.com/office/officeart/2005/8/layout/radial5"/>
    <dgm:cxn modelId="{E8C857B4-46D2-4A94-9744-F4E1559AE673}" type="presOf" srcId="{6AEE1198-8B4A-42EC-B4B1-28DBA4A1EC16}" destId="{3A0C4423-4CCF-49D0-9604-F4DDF4DBD6DC}" srcOrd="1" destOrd="0" presId="urn:microsoft.com/office/officeart/2005/8/layout/radial5"/>
    <dgm:cxn modelId="{C88F29C6-555C-4CEF-921E-52CD5D3F8F41}" type="presOf" srcId="{CB8CBFFC-D039-4278-A877-9D615154F4EB}" destId="{07B86E13-0587-4CA6-9135-F726B0D14AAC}" srcOrd="0" destOrd="0" presId="urn:microsoft.com/office/officeart/2005/8/layout/radial5"/>
    <dgm:cxn modelId="{6CDF8EC7-8C14-401A-8FB0-B5CE9AB812F0}" type="presOf" srcId="{4B34E29A-BAF4-4B20-9684-6F538E5484EC}" destId="{EEAD567D-932F-4BBB-BF2E-A10C033CEC6C}" srcOrd="0" destOrd="0" presId="urn:microsoft.com/office/officeart/2005/8/layout/radial5"/>
    <dgm:cxn modelId="{2AE6A2C7-4500-4676-BBCF-A8FE5776C8A9}" type="presOf" srcId="{A1C71F73-AA0B-47A8-BAD1-EC37D7851CE2}" destId="{4E10279C-D7D9-4128-9972-B46F67DF54F4}" srcOrd="0" destOrd="0" presId="urn:microsoft.com/office/officeart/2005/8/layout/radial5"/>
    <dgm:cxn modelId="{F58E2ACA-9810-4CC8-9380-504EC51A8E9B}" type="presOf" srcId="{E628D5A0-ACD6-45FD-BCB1-88191499979C}" destId="{DF6607EC-F733-40B1-B777-202DFA0C72A9}" srcOrd="0" destOrd="0" presId="urn:microsoft.com/office/officeart/2005/8/layout/radial5"/>
    <dgm:cxn modelId="{92EC5BD7-795D-4829-9611-41D85D117079}" type="presOf" srcId="{86EB5B1C-3747-4340-ADC5-D81A71024314}" destId="{2DED2421-6AC2-4776-8E0D-E164FBF61B12}" srcOrd="1" destOrd="0" presId="urn:microsoft.com/office/officeart/2005/8/layout/radial5"/>
    <dgm:cxn modelId="{4636C2DA-5F07-4533-A32A-645EAE1D4623}" srcId="{79B16859-DCFE-442A-AC9C-02BD00907A41}" destId="{BF41BBAA-DD41-4D40-A6AF-1BAED0688CC2}" srcOrd="5" destOrd="0" parTransId="{CCA28697-D775-4EFF-B69A-89D9852AA584}" sibTransId="{A854C86C-3361-42B3-833F-A89B0F4DC026}"/>
    <dgm:cxn modelId="{EB5F24E0-0420-4B2F-8FA3-D036B9278C9E}" type="presOf" srcId="{632994E8-EBD8-4EC0-A123-E5104A4BA919}" destId="{2475512B-5214-4121-AF49-2C3B47587AB3}" srcOrd="1" destOrd="0" presId="urn:microsoft.com/office/officeart/2005/8/layout/radial5"/>
    <dgm:cxn modelId="{919133E0-8B23-43CE-8311-8B7543430D53}" type="presOf" srcId="{13A3915E-3BE7-4EAA-8124-B960E4CF5BF2}" destId="{B9D556AD-13A4-493C-BF7A-8613384ABAB9}" srcOrd="0" destOrd="0" presId="urn:microsoft.com/office/officeart/2005/8/layout/radial5"/>
    <dgm:cxn modelId="{76FBD0E2-E5A7-4F1A-B19D-50839100D521}" type="presOf" srcId="{DC0F2506-D8A1-4B25-8205-CA63A3A367FA}" destId="{1058102A-497B-46E0-8CAD-6B222A354B48}" srcOrd="0" destOrd="0" presId="urn:microsoft.com/office/officeart/2005/8/layout/radial5"/>
    <dgm:cxn modelId="{8C73FEE4-A285-4514-A312-3620D7A55B3B}" type="presOf" srcId="{5554FA6B-DDF0-4FBE-AC4A-2A187BB175A4}" destId="{F9E90A54-0C99-4ECD-931A-D1F370CBAF2F}" srcOrd="0" destOrd="0" presId="urn:microsoft.com/office/officeart/2005/8/layout/radial5"/>
    <dgm:cxn modelId="{41367AEB-93EA-4F6C-94B0-628865CB3CB1}" type="presOf" srcId="{79B16859-DCFE-442A-AC9C-02BD00907A41}" destId="{7BC8D78F-61E2-43DD-82E6-71731C9C4B9C}" srcOrd="0" destOrd="0" presId="urn:microsoft.com/office/officeart/2005/8/layout/radial5"/>
    <dgm:cxn modelId="{154CABF1-3BCB-4248-A605-426A80EA1062}" type="presOf" srcId="{4EFC4C3A-2C76-4D34-BBFF-B90E5BB4536D}" destId="{E8AF21DB-2294-4FD4-9965-1EA34325542B}" srcOrd="0" destOrd="0" presId="urn:microsoft.com/office/officeart/2005/8/layout/radial5"/>
    <dgm:cxn modelId="{474C2CF2-7970-42B4-9016-CDC1882E8C0C}" type="presOf" srcId="{791138F1-13D4-473C-8AB0-1F7F00260910}" destId="{0CC2ED6E-9F1A-4992-B167-7F24FDB747B3}" srcOrd="0" destOrd="0" presId="urn:microsoft.com/office/officeart/2005/8/layout/radial5"/>
    <dgm:cxn modelId="{642BB0A0-0DC4-4A6A-AAE1-E55EADFFC69A}" type="presParOf" srcId="{F9E90A54-0C99-4ECD-931A-D1F370CBAF2F}" destId="{7BC8D78F-61E2-43DD-82E6-71731C9C4B9C}" srcOrd="0" destOrd="0" presId="urn:microsoft.com/office/officeart/2005/8/layout/radial5"/>
    <dgm:cxn modelId="{A3631DD3-71EE-4767-9A7D-A9FFFCBCA054}" type="presParOf" srcId="{F9E90A54-0C99-4ECD-931A-D1F370CBAF2F}" destId="{EEAD567D-932F-4BBB-BF2E-A10C033CEC6C}" srcOrd="1" destOrd="0" presId="urn:microsoft.com/office/officeart/2005/8/layout/radial5"/>
    <dgm:cxn modelId="{811490E8-39E0-41C8-9CD6-77A95B4D644A}" type="presParOf" srcId="{EEAD567D-932F-4BBB-BF2E-A10C033CEC6C}" destId="{12F25315-5A8B-4C10-9D24-96ABB8085350}" srcOrd="0" destOrd="0" presId="urn:microsoft.com/office/officeart/2005/8/layout/radial5"/>
    <dgm:cxn modelId="{FA13FACC-E3C7-4A36-B876-39E079B63833}" type="presParOf" srcId="{F9E90A54-0C99-4ECD-931A-D1F370CBAF2F}" destId="{3888532D-313C-4AA7-AC87-4936857BF996}" srcOrd="2" destOrd="0" presId="urn:microsoft.com/office/officeart/2005/8/layout/radial5"/>
    <dgm:cxn modelId="{37339C51-D514-4D97-B2A7-5C8CF023DD70}" type="presParOf" srcId="{F9E90A54-0C99-4ECD-931A-D1F370CBAF2F}" destId="{9B29F80E-9B1D-40DC-AFE5-C52CD1014FC3}" srcOrd="3" destOrd="0" presId="urn:microsoft.com/office/officeart/2005/8/layout/radial5"/>
    <dgm:cxn modelId="{5515874B-2419-433D-952D-880946F12A97}" type="presParOf" srcId="{9B29F80E-9B1D-40DC-AFE5-C52CD1014FC3}" destId="{2DED2421-6AC2-4776-8E0D-E164FBF61B12}" srcOrd="0" destOrd="0" presId="urn:microsoft.com/office/officeart/2005/8/layout/radial5"/>
    <dgm:cxn modelId="{25A8406A-248C-4FA7-A1E8-85C2588F365E}" type="presParOf" srcId="{F9E90A54-0C99-4ECD-931A-D1F370CBAF2F}" destId="{B9D556AD-13A4-493C-BF7A-8613384ABAB9}" srcOrd="4" destOrd="0" presId="urn:microsoft.com/office/officeart/2005/8/layout/radial5"/>
    <dgm:cxn modelId="{C058130C-7B58-4949-9E44-FEC3FAFD0D77}" type="presParOf" srcId="{F9E90A54-0C99-4ECD-931A-D1F370CBAF2F}" destId="{F0EF3CB4-3B13-4E9C-AD68-DFA9B707EB89}" srcOrd="5" destOrd="0" presId="urn:microsoft.com/office/officeart/2005/8/layout/radial5"/>
    <dgm:cxn modelId="{11A52B0F-282E-4BD3-AB02-B82D466478D8}" type="presParOf" srcId="{F0EF3CB4-3B13-4E9C-AD68-DFA9B707EB89}" destId="{17EBB937-DE12-4300-B058-6DEA37879700}" srcOrd="0" destOrd="0" presId="urn:microsoft.com/office/officeart/2005/8/layout/radial5"/>
    <dgm:cxn modelId="{F3BCF121-584A-49FF-B6D5-BF4345F7DB3A}" type="presParOf" srcId="{F9E90A54-0C99-4ECD-931A-D1F370CBAF2F}" destId="{70C9BD0E-26D6-4E4F-BC93-4A42B7D66217}" srcOrd="6" destOrd="0" presId="urn:microsoft.com/office/officeart/2005/8/layout/radial5"/>
    <dgm:cxn modelId="{2AD167DD-6B36-4F15-A05B-A2F9B898CF76}" type="presParOf" srcId="{F9E90A54-0C99-4ECD-931A-D1F370CBAF2F}" destId="{26B28F13-0E95-41BC-9884-798EDE10110A}" srcOrd="7" destOrd="0" presId="urn:microsoft.com/office/officeart/2005/8/layout/radial5"/>
    <dgm:cxn modelId="{49900041-ABDB-4B01-A105-F9C3A3B2BBA3}" type="presParOf" srcId="{26B28F13-0E95-41BC-9884-798EDE10110A}" destId="{657F526F-AD2D-442B-B50D-C9D342D039F0}" srcOrd="0" destOrd="0" presId="urn:microsoft.com/office/officeart/2005/8/layout/radial5"/>
    <dgm:cxn modelId="{FFA598C2-15E3-418B-AC6B-AF06B740E957}" type="presParOf" srcId="{F9E90A54-0C99-4ECD-931A-D1F370CBAF2F}" destId="{0CC2ED6E-9F1A-4992-B167-7F24FDB747B3}" srcOrd="8" destOrd="0" presId="urn:microsoft.com/office/officeart/2005/8/layout/radial5"/>
    <dgm:cxn modelId="{DCB32BDC-6170-4116-9107-823D3D2F163D}" type="presParOf" srcId="{F9E90A54-0C99-4ECD-931A-D1F370CBAF2F}" destId="{C4A81B64-964D-4D23-B302-8A047915BF4F}" srcOrd="9" destOrd="0" presId="urn:microsoft.com/office/officeart/2005/8/layout/radial5"/>
    <dgm:cxn modelId="{8118304D-BC98-4BCA-A24E-96A0926B4C8F}" type="presParOf" srcId="{C4A81B64-964D-4D23-B302-8A047915BF4F}" destId="{2475512B-5214-4121-AF49-2C3B47587AB3}" srcOrd="0" destOrd="0" presId="urn:microsoft.com/office/officeart/2005/8/layout/radial5"/>
    <dgm:cxn modelId="{35B0CD44-B3CF-485C-89BB-2684FC7873EA}" type="presParOf" srcId="{F9E90A54-0C99-4ECD-931A-D1F370CBAF2F}" destId="{DF6607EC-F733-40B1-B777-202DFA0C72A9}" srcOrd="10" destOrd="0" presId="urn:microsoft.com/office/officeart/2005/8/layout/radial5"/>
    <dgm:cxn modelId="{92167D8F-7BDD-42FE-9BE9-CD2CE0EA1143}" type="presParOf" srcId="{F9E90A54-0C99-4ECD-931A-D1F370CBAF2F}" destId="{B8F0B72D-B566-4634-B109-AFDBCC0DAEE5}" srcOrd="11" destOrd="0" presId="urn:microsoft.com/office/officeart/2005/8/layout/radial5"/>
    <dgm:cxn modelId="{BBFF69E1-7FDB-4650-ADD5-E8F4196DC035}" type="presParOf" srcId="{B8F0B72D-B566-4634-B109-AFDBCC0DAEE5}" destId="{0669F16C-BEA2-4B2D-959A-87C30C47EF5E}" srcOrd="0" destOrd="0" presId="urn:microsoft.com/office/officeart/2005/8/layout/radial5"/>
    <dgm:cxn modelId="{53E03B82-FFAF-48BF-AB4F-613A4E25A18F}" type="presParOf" srcId="{F9E90A54-0C99-4ECD-931A-D1F370CBAF2F}" destId="{55414E9B-2174-4E8E-BF95-016B7DA75AEC}" srcOrd="12" destOrd="0" presId="urn:microsoft.com/office/officeart/2005/8/layout/radial5"/>
    <dgm:cxn modelId="{393CE61A-CBCF-4E10-83A3-0353BDD0B9EA}" type="presParOf" srcId="{F9E90A54-0C99-4ECD-931A-D1F370CBAF2F}" destId="{5ACFF4AF-E5A4-40EF-A7CB-A501A35920F7}" srcOrd="13" destOrd="0" presId="urn:microsoft.com/office/officeart/2005/8/layout/radial5"/>
    <dgm:cxn modelId="{E2101A8C-6979-4D63-9AAE-CB2C9F038BF4}" type="presParOf" srcId="{5ACFF4AF-E5A4-40EF-A7CB-A501A35920F7}" destId="{21A0562D-E996-4E80-8762-873AEB1FA227}" srcOrd="0" destOrd="0" presId="urn:microsoft.com/office/officeart/2005/8/layout/radial5"/>
    <dgm:cxn modelId="{787CD7BC-3CB2-4987-B39F-41E2D51EC9DD}" type="presParOf" srcId="{F9E90A54-0C99-4ECD-931A-D1F370CBAF2F}" destId="{DBCFC58B-3B51-4FF2-9CA4-F18EC8505058}" srcOrd="14" destOrd="0" presId="urn:microsoft.com/office/officeart/2005/8/layout/radial5"/>
    <dgm:cxn modelId="{E00F5C1A-DAE8-49FC-920A-1CCC73DB8D4E}" type="presParOf" srcId="{F9E90A54-0C99-4ECD-931A-D1F370CBAF2F}" destId="{329B1560-1EBC-4643-B116-B977FEC13753}" srcOrd="15" destOrd="0" presId="urn:microsoft.com/office/officeart/2005/8/layout/radial5"/>
    <dgm:cxn modelId="{75562DA2-4A1C-46E8-927C-08E9D3B1158E}" type="presParOf" srcId="{329B1560-1EBC-4643-B116-B977FEC13753}" destId="{97147673-18A6-476E-8EAF-35B140918060}" srcOrd="0" destOrd="0" presId="urn:microsoft.com/office/officeart/2005/8/layout/radial5"/>
    <dgm:cxn modelId="{0E338FCC-D49E-48A3-B71A-802B1F5DBDD5}" type="presParOf" srcId="{F9E90A54-0C99-4ECD-931A-D1F370CBAF2F}" destId="{1058102A-497B-46E0-8CAD-6B222A354B48}" srcOrd="16" destOrd="0" presId="urn:microsoft.com/office/officeart/2005/8/layout/radial5"/>
    <dgm:cxn modelId="{442B7756-063E-4AB0-A602-35153C709377}" type="presParOf" srcId="{F9E90A54-0C99-4ECD-931A-D1F370CBAF2F}" destId="{2F2FF56B-D477-4B83-B2F2-8E0F1E47DB67}" srcOrd="17" destOrd="0" presId="urn:microsoft.com/office/officeart/2005/8/layout/radial5"/>
    <dgm:cxn modelId="{82830144-402E-4A07-BAA2-52F570202766}" type="presParOf" srcId="{2F2FF56B-D477-4B83-B2F2-8E0F1E47DB67}" destId="{D950121A-2511-4A4D-A294-F41AD4A8B7BE}" srcOrd="0" destOrd="0" presId="urn:microsoft.com/office/officeart/2005/8/layout/radial5"/>
    <dgm:cxn modelId="{1E53A911-86FB-42CD-96DE-07937CDE3FE6}" type="presParOf" srcId="{F9E90A54-0C99-4ECD-931A-D1F370CBAF2F}" destId="{2D995BCD-8285-4CA6-9D9E-08ACC8198BBE}" srcOrd="18" destOrd="0" presId="urn:microsoft.com/office/officeart/2005/8/layout/radial5"/>
    <dgm:cxn modelId="{56BA1640-8626-4A94-BD57-05512795D69B}" type="presParOf" srcId="{F9E90A54-0C99-4ECD-931A-D1F370CBAF2F}" destId="{76D2CC25-9904-4CA9-85DB-AEEB6916907E}" srcOrd="19" destOrd="0" presId="urn:microsoft.com/office/officeart/2005/8/layout/radial5"/>
    <dgm:cxn modelId="{5FF8CF4F-5249-4CA6-9E6C-BBED93899DF6}" type="presParOf" srcId="{76D2CC25-9904-4CA9-85DB-AEEB6916907E}" destId="{545889C9-7C87-4F30-AFB6-F556C34FEE22}" srcOrd="0" destOrd="0" presId="urn:microsoft.com/office/officeart/2005/8/layout/radial5"/>
    <dgm:cxn modelId="{82A1B4F5-FB0A-4E53-B189-B12CC416B8A2}" type="presParOf" srcId="{F9E90A54-0C99-4ECD-931A-D1F370CBAF2F}" destId="{F7ADBFB0-4016-4515-8394-7C527E8F01DE}" srcOrd="20" destOrd="0" presId="urn:microsoft.com/office/officeart/2005/8/layout/radial5"/>
    <dgm:cxn modelId="{42D9DB08-4E24-47E8-9E86-CDFF20A8201D}" type="presParOf" srcId="{F9E90A54-0C99-4ECD-931A-D1F370CBAF2F}" destId="{07B86E13-0587-4CA6-9135-F726B0D14AAC}" srcOrd="21" destOrd="0" presId="urn:microsoft.com/office/officeart/2005/8/layout/radial5"/>
    <dgm:cxn modelId="{084C72B6-1B58-44E7-9F89-85982B74C140}" type="presParOf" srcId="{07B86E13-0587-4CA6-9135-F726B0D14AAC}" destId="{D0D294AE-189C-4C19-8412-63E20DC9B405}" srcOrd="0" destOrd="0" presId="urn:microsoft.com/office/officeart/2005/8/layout/radial5"/>
    <dgm:cxn modelId="{B4E1190D-9550-4389-B7BF-439D7CD0188A}" type="presParOf" srcId="{F9E90A54-0C99-4ECD-931A-D1F370CBAF2F}" destId="{4E10279C-D7D9-4128-9972-B46F67DF54F4}" srcOrd="22" destOrd="0" presId="urn:microsoft.com/office/officeart/2005/8/layout/radial5"/>
    <dgm:cxn modelId="{EC9D4BDC-36B5-4E61-A099-935906F11655}" type="presParOf" srcId="{F9E90A54-0C99-4ECD-931A-D1F370CBAF2F}" destId="{FA01FD1C-615B-4254-A04A-22BE715E7B18}" srcOrd="23" destOrd="0" presId="urn:microsoft.com/office/officeart/2005/8/layout/radial5"/>
    <dgm:cxn modelId="{5B135345-0056-4EBC-AB84-389650FBB565}" type="presParOf" srcId="{FA01FD1C-615B-4254-A04A-22BE715E7B18}" destId="{3A0C4423-4CCF-49D0-9604-F4DDF4DBD6DC}" srcOrd="0" destOrd="0" presId="urn:microsoft.com/office/officeart/2005/8/layout/radial5"/>
    <dgm:cxn modelId="{F5BC44F3-FB7C-4DD5-8EC9-8AE96CD5509C}" type="presParOf" srcId="{F9E90A54-0C99-4ECD-931A-D1F370CBAF2F}" destId="{A52A1330-9D74-4BCF-BB4B-47F77BE94287}" srcOrd="24" destOrd="0" presId="urn:microsoft.com/office/officeart/2005/8/layout/radial5"/>
    <dgm:cxn modelId="{72B7300E-CC16-40CB-8138-9AD572C26736}" type="presParOf" srcId="{F9E90A54-0C99-4ECD-931A-D1F370CBAF2F}" destId="{E8AF21DB-2294-4FD4-9965-1EA34325542B}" srcOrd="25" destOrd="0" presId="urn:microsoft.com/office/officeart/2005/8/layout/radial5"/>
    <dgm:cxn modelId="{0AD57913-FF51-4007-BBA7-C5971B23F85E}" type="presParOf" srcId="{E8AF21DB-2294-4FD4-9965-1EA34325542B}" destId="{41D021D3-3CC3-4114-B0BE-EAC37ACA74DB}" srcOrd="0" destOrd="0" presId="urn:microsoft.com/office/officeart/2005/8/layout/radial5"/>
    <dgm:cxn modelId="{25CC6A00-4964-47F8-8E18-340F10101F85}" type="presParOf" srcId="{F9E90A54-0C99-4ECD-931A-D1F370CBAF2F}" destId="{A01FCBF8-7EF5-4F96-AEC3-E8DA7D9BC2A5}" srcOrd="26" destOrd="0" presId="urn:microsoft.com/office/officeart/2005/8/layout/radial5"/>
    <dgm:cxn modelId="{F06DFF9F-CC8C-4B1F-8E41-42EA5828098A}" type="presParOf" srcId="{F9E90A54-0C99-4ECD-931A-D1F370CBAF2F}" destId="{E3237A64-60EA-4A04-BA95-7A7AAE0F4216}" srcOrd="27" destOrd="0" presId="urn:microsoft.com/office/officeart/2005/8/layout/radial5"/>
    <dgm:cxn modelId="{2E8B9ACF-4263-48E8-8035-A25B49553561}" type="presParOf" srcId="{E3237A64-60EA-4A04-BA95-7A7AAE0F4216}" destId="{7594161F-47D0-4430-A598-394B5F54FAC0}" srcOrd="0" destOrd="0" presId="urn:microsoft.com/office/officeart/2005/8/layout/radial5"/>
    <dgm:cxn modelId="{CC642270-5A73-4117-84C8-FEAD0C5516F8}" type="presParOf" srcId="{F9E90A54-0C99-4ECD-931A-D1F370CBAF2F}" destId="{DAAA4BA7-C846-4504-AC41-3A35E6893651}" srcOrd="28" destOrd="0" presId="urn:microsoft.com/office/officeart/2005/8/layout/radial5"/>
    <dgm:cxn modelId="{DEC8FE51-7ECE-4F27-9ABE-D4715C814488}" type="presParOf" srcId="{F9E90A54-0C99-4ECD-931A-D1F370CBAF2F}" destId="{AE986A6E-E2FD-4B68-BAC0-10B249B6D3E0}" srcOrd="29" destOrd="0" presId="urn:microsoft.com/office/officeart/2005/8/layout/radial5"/>
    <dgm:cxn modelId="{5671FF97-D1B0-46B4-B7BF-B9DBDBA61BF3}" type="presParOf" srcId="{AE986A6E-E2FD-4B68-BAC0-10B249B6D3E0}" destId="{017C4B92-1BEF-4BCB-920F-B230E6B42C0D}" srcOrd="0" destOrd="0" presId="urn:microsoft.com/office/officeart/2005/8/layout/radial5"/>
    <dgm:cxn modelId="{E7C260CE-E462-4027-91F9-ADAAEF5434E3}" type="presParOf" srcId="{F9E90A54-0C99-4ECD-931A-D1F370CBAF2F}" destId="{053E533D-6593-4988-BE28-01B91B0DDAC9}" srcOrd="30" destOrd="0" presId="urn:microsoft.com/office/officeart/2005/8/layout/radial5"/>
    <dgm:cxn modelId="{E3D04B3E-8208-4C58-9419-0A5B7BDBB430}" type="presParOf" srcId="{F9E90A54-0C99-4ECD-931A-D1F370CBAF2F}" destId="{B7753725-D9D7-4AFD-9E4E-64A0D29EBD97}" srcOrd="31" destOrd="0" presId="urn:microsoft.com/office/officeart/2005/8/layout/radial5"/>
    <dgm:cxn modelId="{503F9832-5EA3-4A54-BE26-319F69FA9F7C}" type="presParOf" srcId="{B7753725-D9D7-4AFD-9E4E-64A0D29EBD97}" destId="{FFEFA440-4FC0-4797-BE39-945F6AEBE475}" srcOrd="0" destOrd="0" presId="urn:microsoft.com/office/officeart/2005/8/layout/radial5"/>
    <dgm:cxn modelId="{06640AD4-F525-4C89-8EA6-B9D877B19B1A}" type="presParOf" srcId="{F9E90A54-0C99-4ECD-931A-D1F370CBAF2F}" destId="{681A529A-D540-42FB-909E-88AE27FF209B}" srcOrd="3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D33566-A32B-4AC6-ACDE-4E7CCF7D4F1C}" type="doc">
      <dgm:prSet loTypeId="urn:microsoft.com/office/officeart/2005/8/layout/default" loCatId="list" qsTypeId="urn:microsoft.com/office/officeart/2005/8/quickstyle/3d1" qsCatId="3D" csTypeId="urn:microsoft.com/office/officeart/2005/8/colors/accent4_4" csCatId="accent4" phldr="1"/>
      <dgm:spPr/>
      <dgm:t>
        <a:bodyPr/>
        <a:lstStyle/>
        <a:p>
          <a:endParaRPr lang="fr-FR"/>
        </a:p>
      </dgm:t>
    </dgm:pt>
    <dgm:pt modelId="{59FBE57E-88E0-4087-AB19-2916A87A91F5}">
      <dgm:prSet phldrT="[Texte]"/>
      <dgm:spPr/>
      <dgm:t>
        <a:bodyPr/>
        <a:lstStyle/>
        <a:p>
          <a:r>
            <a:rPr lang="fr-FR" b="1" dirty="0"/>
            <a:t>Rechercher et développer toutes les potentialités de l’enfant, adolescent et jeune adulte accompagné</a:t>
          </a:r>
        </a:p>
      </dgm:t>
    </dgm:pt>
    <dgm:pt modelId="{14886D07-ECCA-4CF6-9F1C-B6C8BFDB64E6}" type="parTrans" cxnId="{DBCDB20E-6B0E-41E3-9DFF-E5FB37BADD69}">
      <dgm:prSet/>
      <dgm:spPr/>
      <dgm:t>
        <a:bodyPr/>
        <a:lstStyle/>
        <a:p>
          <a:endParaRPr lang="fr-FR" b="1"/>
        </a:p>
      </dgm:t>
    </dgm:pt>
    <dgm:pt modelId="{FC3FD6C1-1CAE-4BE8-8EA6-B3590780DF6F}" type="sibTrans" cxnId="{DBCDB20E-6B0E-41E3-9DFF-E5FB37BADD69}">
      <dgm:prSet/>
      <dgm:spPr/>
      <dgm:t>
        <a:bodyPr/>
        <a:lstStyle/>
        <a:p>
          <a:endParaRPr lang="fr-FR" b="1"/>
        </a:p>
      </dgm:t>
    </dgm:pt>
    <dgm:pt modelId="{92EA5359-7E23-43A9-AEAC-AAF3B9B748AF}">
      <dgm:prSet phldrT="[Texte]"/>
      <dgm:spPr/>
      <dgm:t>
        <a:bodyPr/>
        <a:lstStyle/>
        <a:p>
          <a:endParaRPr lang="fr-FR" b="1" dirty="0"/>
        </a:p>
        <a:p>
          <a:r>
            <a:rPr lang="fr-FR" b="1" dirty="0"/>
            <a:t>Découvrir et développer ses actions sur l’environnement</a:t>
          </a:r>
        </a:p>
        <a:p>
          <a:r>
            <a:rPr lang="fr-FR" b="1" dirty="0"/>
            <a:t> </a:t>
          </a:r>
        </a:p>
      </dgm:t>
    </dgm:pt>
    <dgm:pt modelId="{C99F7588-0D38-4837-8973-2857A5CB75E5}" type="parTrans" cxnId="{E0C395BF-5FD7-49A3-BDFB-4A409D32D4B6}">
      <dgm:prSet/>
      <dgm:spPr/>
      <dgm:t>
        <a:bodyPr/>
        <a:lstStyle/>
        <a:p>
          <a:endParaRPr lang="fr-FR" b="1"/>
        </a:p>
      </dgm:t>
    </dgm:pt>
    <dgm:pt modelId="{72E09DA9-5E96-4EDA-8020-7DD6201449CC}" type="sibTrans" cxnId="{E0C395BF-5FD7-49A3-BDFB-4A409D32D4B6}">
      <dgm:prSet/>
      <dgm:spPr/>
      <dgm:t>
        <a:bodyPr/>
        <a:lstStyle/>
        <a:p>
          <a:endParaRPr lang="fr-FR" b="1"/>
        </a:p>
      </dgm:t>
    </dgm:pt>
    <dgm:pt modelId="{8FCD2473-1CDA-4A22-B448-EA8BEB69CACD}">
      <dgm:prSet phldrT="[Texte]"/>
      <dgm:spPr/>
      <dgm:t>
        <a:bodyPr/>
        <a:lstStyle/>
        <a:p>
          <a:r>
            <a:rPr lang="fr-FR" b="1" dirty="0"/>
            <a:t>Favoriser les dynamiques "d'aller vers" et de "hors les murs"</a:t>
          </a:r>
        </a:p>
      </dgm:t>
    </dgm:pt>
    <dgm:pt modelId="{EBDCB760-3719-48A1-B634-89A1C42A3998}" type="parTrans" cxnId="{11D13A0F-A933-47FC-A253-6B9F50CF2F0D}">
      <dgm:prSet/>
      <dgm:spPr/>
      <dgm:t>
        <a:bodyPr/>
        <a:lstStyle/>
        <a:p>
          <a:endParaRPr lang="fr-FR" b="1"/>
        </a:p>
      </dgm:t>
    </dgm:pt>
    <dgm:pt modelId="{5351980C-DF3D-403E-B562-DEC204404844}" type="sibTrans" cxnId="{11D13A0F-A933-47FC-A253-6B9F50CF2F0D}">
      <dgm:prSet/>
      <dgm:spPr/>
      <dgm:t>
        <a:bodyPr/>
        <a:lstStyle/>
        <a:p>
          <a:endParaRPr lang="fr-FR" b="1"/>
        </a:p>
      </dgm:t>
    </dgm:pt>
    <dgm:pt modelId="{5D0BFCB5-8236-4470-806F-815060F0E76E}">
      <dgm:prSet phldrT="[Texte]"/>
      <dgm:spPr/>
      <dgm:t>
        <a:bodyPr/>
        <a:lstStyle/>
        <a:p>
          <a:r>
            <a:rPr lang="fr-FR" b="1" dirty="0"/>
            <a:t>Assurer la construction d'une trajectoire de vie en cherchant à composer dès le plus jeune âge avec les différents troubles </a:t>
          </a:r>
        </a:p>
      </dgm:t>
    </dgm:pt>
    <dgm:pt modelId="{E925525A-5E28-408C-A618-2494BC56D0D7}" type="parTrans" cxnId="{53CD387E-91AC-4B49-B9AA-3154A1A6F1CF}">
      <dgm:prSet/>
      <dgm:spPr/>
      <dgm:t>
        <a:bodyPr/>
        <a:lstStyle/>
        <a:p>
          <a:endParaRPr lang="fr-FR" b="1"/>
        </a:p>
      </dgm:t>
    </dgm:pt>
    <dgm:pt modelId="{3D9AF42F-95AC-427C-8D81-567ACBA5A144}" type="sibTrans" cxnId="{53CD387E-91AC-4B49-B9AA-3154A1A6F1CF}">
      <dgm:prSet/>
      <dgm:spPr/>
      <dgm:t>
        <a:bodyPr/>
        <a:lstStyle/>
        <a:p>
          <a:endParaRPr lang="fr-FR" b="1"/>
        </a:p>
      </dgm:t>
    </dgm:pt>
    <dgm:pt modelId="{ED8A2C02-477B-471F-8715-43013833C0A9}">
      <dgm:prSet/>
      <dgm:spPr/>
      <dgm:t>
        <a:bodyPr/>
        <a:lstStyle/>
        <a:p>
          <a:r>
            <a:rPr lang="fr-FR" b="1" dirty="0"/>
            <a:t>Créer un environnement sécurisant</a:t>
          </a:r>
        </a:p>
      </dgm:t>
    </dgm:pt>
    <dgm:pt modelId="{18316569-3146-4C2A-96B1-A2A48CF4E8EE}" type="parTrans" cxnId="{C7DAE482-28F1-4D79-AF5F-BDBE955688E3}">
      <dgm:prSet/>
      <dgm:spPr/>
      <dgm:t>
        <a:bodyPr/>
        <a:lstStyle/>
        <a:p>
          <a:endParaRPr lang="fr-FR" b="1"/>
        </a:p>
      </dgm:t>
    </dgm:pt>
    <dgm:pt modelId="{5D78CABA-E100-4356-AAD3-81B46C48A9E3}" type="sibTrans" cxnId="{C7DAE482-28F1-4D79-AF5F-BDBE955688E3}">
      <dgm:prSet/>
      <dgm:spPr/>
      <dgm:t>
        <a:bodyPr/>
        <a:lstStyle/>
        <a:p>
          <a:endParaRPr lang="fr-FR" b="1"/>
        </a:p>
      </dgm:t>
    </dgm:pt>
    <dgm:pt modelId="{62120208-26E0-4733-9394-7BA36E6DBC82}">
      <dgm:prSet/>
      <dgm:spPr/>
      <dgm:t>
        <a:bodyPr/>
        <a:lstStyle/>
        <a:p>
          <a:r>
            <a:rPr lang="fr-FR" b="1" dirty="0"/>
            <a:t>Assurer et respecter  son bien être physique, psychique, social et environnemental</a:t>
          </a:r>
        </a:p>
      </dgm:t>
    </dgm:pt>
    <dgm:pt modelId="{E88D5324-3027-4245-8E08-A70786B2D716}" type="parTrans" cxnId="{6A5FE903-2A4C-4BB2-BB29-85239AF60B2D}">
      <dgm:prSet/>
      <dgm:spPr/>
      <dgm:t>
        <a:bodyPr/>
        <a:lstStyle/>
        <a:p>
          <a:endParaRPr lang="fr-FR" b="1"/>
        </a:p>
      </dgm:t>
    </dgm:pt>
    <dgm:pt modelId="{9C3BB016-5747-4445-B108-0D4A47CD9D4F}" type="sibTrans" cxnId="{6A5FE903-2A4C-4BB2-BB29-85239AF60B2D}">
      <dgm:prSet/>
      <dgm:spPr/>
      <dgm:t>
        <a:bodyPr/>
        <a:lstStyle/>
        <a:p>
          <a:endParaRPr lang="fr-FR" b="1"/>
        </a:p>
      </dgm:t>
    </dgm:pt>
    <dgm:pt modelId="{CBF099DC-879C-44CF-AEEB-08CCDFF1E786}">
      <dgm:prSet/>
      <dgm:spPr/>
      <dgm:t>
        <a:bodyPr/>
        <a:lstStyle/>
        <a:p>
          <a:r>
            <a:rPr lang="fr-FR" b="1" dirty="0"/>
            <a:t>Offrir au quotidien une vie de qualité répondant à ses besoins  et prenant en compte  ses attentes</a:t>
          </a:r>
        </a:p>
      </dgm:t>
    </dgm:pt>
    <dgm:pt modelId="{D7EA42E6-3545-4A13-A67C-EAD07C1B6C59}" type="parTrans" cxnId="{BC042C40-CFDC-43BE-A6C6-51D22FB62E89}">
      <dgm:prSet/>
      <dgm:spPr/>
      <dgm:t>
        <a:bodyPr/>
        <a:lstStyle/>
        <a:p>
          <a:endParaRPr lang="fr-FR" b="1"/>
        </a:p>
      </dgm:t>
    </dgm:pt>
    <dgm:pt modelId="{DB9FF376-0A69-484F-BA86-6C5708D6D1C8}" type="sibTrans" cxnId="{BC042C40-CFDC-43BE-A6C6-51D22FB62E89}">
      <dgm:prSet/>
      <dgm:spPr/>
      <dgm:t>
        <a:bodyPr/>
        <a:lstStyle/>
        <a:p>
          <a:endParaRPr lang="fr-FR" b="1"/>
        </a:p>
      </dgm:t>
    </dgm:pt>
    <dgm:pt modelId="{385CBD69-CF16-4741-B53A-2E253B9E6B5C}">
      <dgm:prSet/>
      <dgm:spPr/>
      <dgm:t>
        <a:bodyPr/>
        <a:lstStyle/>
        <a:p>
          <a:r>
            <a:rPr lang="fr-FR" b="1" dirty="0"/>
            <a:t>Aider l'enfant à s’approprier son corps et ses différentes particularités sensorielles</a:t>
          </a:r>
        </a:p>
      </dgm:t>
    </dgm:pt>
    <dgm:pt modelId="{F4AA042D-0EE1-4299-8932-39F971ACECD0}" type="parTrans" cxnId="{F083951E-9312-4874-A448-E922164FFD74}">
      <dgm:prSet/>
      <dgm:spPr/>
      <dgm:t>
        <a:bodyPr/>
        <a:lstStyle/>
        <a:p>
          <a:endParaRPr lang="fr-FR" b="1"/>
        </a:p>
      </dgm:t>
    </dgm:pt>
    <dgm:pt modelId="{CB533B5B-AA61-4B1C-A2C5-10F6783DB671}" type="sibTrans" cxnId="{F083951E-9312-4874-A448-E922164FFD74}">
      <dgm:prSet/>
      <dgm:spPr/>
      <dgm:t>
        <a:bodyPr/>
        <a:lstStyle/>
        <a:p>
          <a:endParaRPr lang="fr-FR" b="1"/>
        </a:p>
      </dgm:t>
    </dgm:pt>
    <dgm:pt modelId="{4F45953B-0BE4-4837-88F7-D531B49730BD}">
      <dgm:prSet/>
      <dgm:spPr/>
      <dgm:t>
        <a:bodyPr/>
        <a:lstStyle/>
        <a:p>
          <a:r>
            <a:rPr lang="fr-FR" b="1" dirty="0"/>
            <a:t>Développer, préserver tous leurs potentiels d’autonomie  </a:t>
          </a:r>
        </a:p>
      </dgm:t>
    </dgm:pt>
    <dgm:pt modelId="{F4807C93-F5C0-4728-BA26-2F70AEB97ACE}" type="parTrans" cxnId="{EB59C42A-00FB-4555-B828-B6CBBDDA8680}">
      <dgm:prSet/>
      <dgm:spPr/>
      <dgm:t>
        <a:bodyPr/>
        <a:lstStyle/>
        <a:p>
          <a:endParaRPr lang="fr-FR" b="1"/>
        </a:p>
      </dgm:t>
    </dgm:pt>
    <dgm:pt modelId="{EC008A5E-9015-4227-A746-967807AF1364}" type="sibTrans" cxnId="{EB59C42A-00FB-4555-B828-B6CBBDDA8680}">
      <dgm:prSet/>
      <dgm:spPr/>
      <dgm:t>
        <a:bodyPr/>
        <a:lstStyle/>
        <a:p>
          <a:endParaRPr lang="fr-FR" b="1"/>
        </a:p>
      </dgm:t>
    </dgm:pt>
    <dgm:pt modelId="{F854FF83-D47A-4F99-AD71-EAF9DEE43E43}">
      <dgm:prSet/>
      <dgm:spPr/>
      <dgm:t>
        <a:bodyPr/>
        <a:lstStyle/>
        <a:p>
          <a:r>
            <a:rPr lang="fr-FR" b="1" dirty="0"/>
            <a:t>Accompagner l’enfant et sa famille dans son parcours de vie</a:t>
          </a:r>
        </a:p>
      </dgm:t>
    </dgm:pt>
    <dgm:pt modelId="{BC9E5B85-293A-481A-9873-6F6C2816169F}" type="parTrans" cxnId="{526DD91E-88F7-4D40-83FB-B1D437059BA6}">
      <dgm:prSet/>
      <dgm:spPr/>
      <dgm:t>
        <a:bodyPr/>
        <a:lstStyle/>
        <a:p>
          <a:endParaRPr lang="fr-FR" b="1"/>
        </a:p>
      </dgm:t>
    </dgm:pt>
    <dgm:pt modelId="{BF1875AF-F268-4D77-B929-40D60D04961E}" type="sibTrans" cxnId="{526DD91E-88F7-4D40-83FB-B1D437059BA6}">
      <dgm:prSet/>
      <dgm:spPr/>
      <dgm:t>
        <a:bodyPr/>
        <a:lstStyle/>
        <a:p>
          <a:endParaRPr lang="fr-FR" b="1"/>
        </a:p>
      </dgm:t>
    </dgm:pt>
    <dgm:pt modelId="{9DBFF0B8-DDDD-494A-9CF4-D030DE16DFDF}" type="pres">
      <dgm:prSet presAssocID="{46D33566-A32B-4AC6-ACDE-4E7CCF7D4F1C}" presName="diagram" presStyleCnt="0">
        <dgm:presLayoutVars>
          <dgm:dir/>
          <dgm:resizeHandles val="exact"/>
        </dgm:presLayoutVars>
      </dgm:prSet>
      <dgm:spPr/>
    </dgm:pt>
    <dgm:pt modelId="{B7D53856-9D44-4406-9662-03C534659D95}" type="pres">
      <dgm:prSet presAssocID="{59FBE57E-88E0-4087-AB19-2916A87A91F5}" presName="node" presStyleLbl="node1" presStyleIdx="0" presStyleCnt="10">
        <dgm:presLayoutVars>
          <dgm:bulletEnabled val="1"/>
        </dgm:presLayoutVars>
      </dgm:prSet>
      <dgm:spPr/>
    </dgm:pt>
    <dgm:pt modelId="{B9B55A3B-8D40-42D1-ABD6-BC6AAE81BF07}" type="pres">
      <dgm:prSet presAssocID="{FC3FD6C1-1CAE-4BE8-8EA6-B3590780DF6F}" presName="sibTrans" presStyleCnt="0"/>
      <dgm:spPr/>
    </dgm:pt>
    <dgm:pt modelId="{837E1D5A-425C-4BCF-81C7-3C4EB1F35BF5}" type="pres">
      <dgm:prSet presAssocID="{92EA5359-7E23-43A9-AEAC-AAF3B9B748AF}" presName="node" presStyleLbl="node1" presStyleIdx="1" presStyleCnt="10">
        <dgm:presLayoutVars>
          <dgm:bulletEnabled val="1"/>
        </dgm:presLayoutVars>
      </dgm:prSet>
      <dgm:spPr/>
    </dgm:pt>
    <dgm:pt modelId="{2B69CE81-4E95-40D8-9706-6297F48F0ACB}" type="pres">
      <dgm:prSet presAssocID="{72E09DA9-5E96-4EDA-8020-7DD6201449CC}" presName="sibTrans" presStyleCnt="0"/>
      <dgm:spPr/>
    </dgm:pt>
    <dgm:pt modelId="{9212EEFE-0385-4350-A503-36C5F7FEEFB2}" type="pres">
      <dgm:prSet presAssocID="{62120208-26E0-4733-9394-7BA36E6DBC82}" presName="node" presStyleLbl="node1" presStyleIdx="2" presStyleCnt="10">
        <dgm:presLayoutVars>
          <dgm:bulletEnabled val="1"/>
        </dgm:presLayoutVars>
      </dgm:prSet>
      <dgm:spPr/>
    </dgm:pt>
    <dgm:pt modelId="{1B962061-06E0-450C-B445-0D98269F573D}" type="pres">
      <dgm:prSet presAssocID="{9C3BB016-5747-4445-B108-0D4A47CD9D4F}" presName="sibTrans" presStyleCnt="0"/>
      <dgm:spPr/>
    </dgm:pt>
    <dgm:pt modelId="{AC017C16-A834-472C-BDC7-51B5AE3680D2}" type="pres">
      <dgm:prSet presAssocID="{ED8A2C02-477B-471F-8715-43013833C0A9}" presName="node" presStyleLbl="node1" presStyleIdx="3" presStyleCnt="10">
        <dgm:presLayoutVars>
          <dgm:bulletEnabled val="1"/>
        </dgm:presLayoutVars>
      </dgm:prSet>
      <dgm:spPr/>
    </dgm:pt>
    <dgm:pt modelId="{011DF16A-3546-4EFA-AA35-B6EC2ADB3F04}" type="pres">
      <dgm:prSet presAssocID="{5D78CABA-E100-4356-AAD3-81B46C48A9E3}" presName="sibTrans" presStyleCnt="0"/>
      <dgm:spPr/>
    </dgm:pt>
    <dgm:pt modelId="{7ADE6C16-CCD5-4A18-9E29-B5AEA9588F50}" type="pres">
      <dgm:prSet presAssocID="{8FCD2473-1CDA-4A22-B448-EA8BEB69CACD}" presName="node" presStyleLbl="node1" presStyleIdx="4" presStyleCnt="10">
        <dgm:presLayoutVars>
          <dgm:bulletEnabled val="1"/>
        </dgm:presLayoutVars>
      </dgm:prSet>
      <dgm:spPr/>
    </dgm:pt>
    <dgm:pt modelId="{29D2D577-BDFE-41F3-A37B-28E536BB6E8F}" type="pres">
      <dgm:prSet presAssocID="{5351980C-DF3D-403E-B562-DEC204404844}" presName="sibTrans" presStyleCnt="0"/>
      <dgm:spPr/>
    </dgm:pt>
    <dgm:pt modelId="{733B36B5-49DB-4201-8BC8-9997FD26E610}" type="pres">
      <dgm:prSet presAssocID="{5D0BFCB5-8236-4470-806F-815060F0E76E}" presName="node" presStyleLbl="node1" presStyleIdx="5" presStyleCnt="10">
        <dgm:presLayoutVars>
          <dgm:bulletEnabled val="1"/>
        </dgm:presLayoutVars>
      </dgm:prSet>
      <dgm:spPr/>
    </dgm:pt>
    <dgm:pt modelId="{D10ADA8D-A383-40CF-8C23-AC64B262594B}" type="pres">
      <dgm:prSet presAssocID="{3D9AF42F-95AC-427C-8D81-567ACBA5A144}" presName="sibTrans" presStyleCnt="0"/>
      <dgm:spPr/>
    </dgm:pt>
    <dgm:pt modelId="{BAC0A3BD-4F8E-4B47-BE9E-57210AB9CABA}" type="pres">
      <dgm:prSet presAssocID="{385CBD69-CF16-4741-B53A-2E253B9E6B5C}" presName="node" presStyleLbl="node1" presStyleIdx="6" presStyleCnt="10">
        <dgm:presLayoutVars>
          <dgm:bulletEnabled val="1"/>
        </dgm:presLayoutVars>
      </dgm:prSet>
      <dgm:spPr/>
    </dgm:pt>
    <dgm:pt modelId="{A489CC67-9B0B-47DC-A39B-F7A3E79AB19C}" type="pres">
      <dgm:prSet presAssocID="{CB533B5B-AA61-4B1C-A2C5-10F6783DB671}" presName="sibTrans" presStyleCnt="0"/>
      <dgm:spPr/>
    </dgm:pt>
    <dgm:pt modelId="{2ADEA743-E13C-4AEE-B4DF-A6FA34D02A11}" type="pres">
      <dgm:prSet presAssocID="{CBF099DC-879C-44CF-AEEB-08CCDFF1E786}" presName="node" presStyleLbl="node1" presStyleIdx="7" presStyleCnt="10">
        <dgm:presLayoutVars>
          <dgm:bulletEnabled val="1"/>
        </dgm:presLayoutVars>
      </dgm:prSet>
      <dgm:spPr/>
    </dgm:pt>
    <dgm:pt modelId="{4A6CADF7-D45C-4FF8-B043-B5A11A4C3B51}" type="pres">
      <dgm:prSet presAssocID="{DB9FF376-0A69-484F-BA86-6C5708D6D1C8}" presName="sibTrans" presStyleCnt="0"/>
      <dgm:spPr/>
    </dgm:pt>
    <dgm:pt modelId="{5AEF39DC-5A0D-472A-999C-3F5A91BEAA52}" type="pres">
      <dgm:prSet presAssocID="{4F45953B-0BE4-4837-88F7-D531B49730BD}" presName="node" presStyleLbl="node1" presStyleIdx="8" presStyleCnt="10">
        <dgm:presLayoutVars>
          <dgm:bulletEnabled val="1"/>
        </dgm:presLayoutVars>
      </dgm:prSet>
      <dgm:spPr/>
    </dgm:pt>
    <dgm:pt modelId="{58032E55-2A9B-4F28-9BCD-14AF85F8D57A}" type="pres">
      <dgm:prSet presAssocID="{EC008A5E-9015-4227-A746-967807AF1364}" presName="sibTrans" presStyleCnt="0"/>
      <dgm:spPr/>
    </dgm:pt>
    <dgm:pt modelId="{C6694D39-6E23-4331-89E2-278FC16FA2DF}" type="pres">
      <dgm:prSet presAssocID="{F854FF83-D47A-4F99-AD71-EAF9DEE43E43}" presName="node" presStyleLbl="node1" presStyleIdx="9" presStyleCnt="10">
        <dgm:presLayoutVars>
          <dgm:bulletEnabled val="1"/>
        </dgm:presLayoutVars>
      </dgm:prSet>
      <dgm:spPr/>
    </dgm:pt>
  </dgm:ptLst>
  <dgm:cxnLst>
    <dgm:cxn modelId="{6A5FE903-2A4C-4BB2-BB29-85239AF60B2D}" srcId="{46D33566-A32B-4AC6-ACDE-4E7CCF7D4F1C}" destId="{62120208-26E0-4733-9394-7BA36E6DBC82}" srcOrd="2" destOrd="0" parTransId="{E88D5324-3027-4245-8E08-A70786B2D716}" sibTransId="{9C3BB016-5747-4445-B108-0D4A47CD9D4F}"/>
    <dgm:cxn modelId="{44E7490A-4675-4D6F-A5F8-876A9F9484EE}" type="presOf" srcId="{62120208-26E0-4733-9394-7BA36E6DBC82}" destId="{9212EEFE-0385-4350-A503-36C5F7FEEFB2}" srcOrd="0" destOrd="0" presId="urn:microsoft.com/office/officeart/2005/8/layout/default"/>
    <dgm:cxn modelId="{DBCDB20E-6B0E-41E3-9DFF-E5FB37BADD69}" srcId="{46D33566-A32B-4AC6-ACDE-4E7CCF7D4F1C}" destId="{59FBE57E-88E0-4087-AB19-2916A87A91F5}" srcOrd="0" destOrd="0" parTransId="{14886D07-ECCA-4CF6-9F1C-B6C8BFDB64E6}" sibTransId="{FC3FD6C1-1CAE-4BE8-8EA6-B3590780DF6F}"/>
    <dgm:cxn modelId="{4212B70E-FF59-4587-BCD8-A49B4CAC0C7C}" type="presOf" srcId="{46D33566-A32B-4AC6-ACDE-4E7CCF7D4F1C}" destId="{9DBFF0B8-DDDD-494A-9CF4-D030DE16DFDF}" srcOrd="0" destOrd="0" presId="urn:microsoft.com/office/officeart/2005/8/layout/default"/>
    <dgm:cxn modelId="{11D13A0F-A933-47FC-A253-6B9F50CF2F0D}" srcId="{46D33566-A32B-4AC6-ACDE-4E7CCF7D4F1C}" destId="{8FCD2473-1CDA-4A22-B448-EA8BEB69CACD}" srcOrd="4" destOrd="0" parTransId="{EBDCB760-3719-48A1-B634-89A1C42A3998}" sibTransId="{5351980C-DF3D-403E-B562-DEC204404844}"/>
    <dgm:cxn modelId="{F083951E-9312-4874-A448-E922164FFD74}" srcId="{46D33566-A32B-4AC6-ACDE-4E7CCF7D4F1C}" destId="{385CBD69-CF16-4741-B53A-2E253B9E6B5C}" srcOrd="6" destOrd="0" parTransId="{F4AA042D-0EE1-4299-8932-39F971ACECD0}" sibTransId="{CB533B5B-AA61-4B1C-A2C5-10F6783DB671}"/>
    <dgm:cxn modelId="{526DD91E-88F7-4D40-83FB-B1D437059BA6}" srcId="{46D33566-A32B-4AC6-ACDE-4E7CCF7D4F1C}" destId="{F854FF83-D47A-4F99-AD71-EAF9DEE43E43}" srcOrd="9" destOrd="0" parTransId="{BC9E5B85-293A-481A-9873-6F6C2816169F}" sibTransId="{BF1875AF-F268-4D77-B929-40D60D04961E}"/>
    <dgm:cxn modelId="{EB59C42A-00FB-4555-B828-B6CBBDDA8680}" srcId="{46D33566-A32B-4AC6-ACDE-4E7CCF7D4F1C}" destId="{4F45953B-0BE4-4837-88F7-D531B49730BD}" srcOrd="8" destOrd="0" parTransId="{F4807C93-F5C0-4728-BA26-2F70AEB97ACE}" sibTransId="{EC008A5E-9015-4227-A746-967807AF1364}"/>
    <dgm:cxn modelId="{B5CDAD38-CB5C-4CC4-990E-9578D0AD4959}" type="presOf" srcId="{F854FF83-D47A-4F99-AD71-EAF9DEE43E43}" destId="{C6694D39-6E23-4331-89E2-278FC16FA2DF}" srcOrd="0" destOrd="0" presId="urn:microsoft.com/office/officeart/2005/8/layout/default"/>
    <dgm:cxn modelId="{D356DE3A-84E1-4161-843B-F6AE25885109}" type="presOf" srcId="{59FBE57E-88E0-4087-AB19-2916A87A91F5}" destId="{B7D53856-9D44-4406-9662-03C534659D95}" srcOrd="0" destOrd="0" presId="urn:microsoft.com/office/officeart/2005/8/layout/default"/>
    <dgm:cxn modelId="{BC042C40-CFDC-43BE-A6C6-51D22FB62E89}" srcId="{46D33566-A32B-4AC6-ACDE-4E7CCF7D4F1C}" destId="{CBF099DC-879C-44CF-AEEB-08CCDFF1E786}" srcOrd="7" destOrd="0" parTransId="{D7EA42E6-3545-4A13-A67C-EAD07C1B6C59}" sibTransId="{DB9FF376-0A69-484F-BA86-6C5708D6D1C8}"/>
    <dgm:cxn modelId="{F6FBEC6C-4893-4DE3-96A5-D2F6226DA43B}" type="presOf" srcId="{ED8A2C02-477B-471F-8715-43013833C0A9}" destId="{AC017C16-A834-472C-BDC7-51B5AE3680D2}" srcOrd="0" destOrd="0" presId="urn:microsoft.com/office/officeart/2005/8/layout/default"/>
    <dgm:cxn modelId="{98B5D558-D869-4C43-9089-7FA354428A6C}" type="presOf" srcId="{8FCD2473-1CDA-4A22-B448-EA8BEB69CACD}" destId="{7ADE6C16-CCD5-4A18-9E29-B5AEA9588F50}" srcOrd="0" destOrd="0" presId="urn:microsoft.com/office/officeart/2005/8/layout/default"/>
    <dgm:cxn modelId="{53CD387E-91AC-4B49-B9AA-3154A1A6F1CF}" srcId="{46D33566-A32B-4AC6-ACDE-4E7CCF7D4F1C}" destId="{5D0BFCB5-8236-4470-806F-815060F0E76E}" srcOrd="5" destOrd="0" parTransId="{E925525A-5E28-408C-A618-2494BC56D0D7}" sibTransId="{3D9AF42F-95AC-427C-8D81-567ACBA5A144}"/>
    <dgm:cxn modelId="{C7DAE482-28F1-4D79-AF5F-BDBE955688E3}" srcId="{46D33566-A32B-4AC6-ACDE-4E7CCF7D4F1C}" destId="{ED8A2C02-477B-471F-8715-43013833C0A9}" srcOrd="3" destOrd="0" parTransId="{18316569-3146-4C2A-96B1-A2A48CF4E8EE}" sibTransId="{5D78CABA-E100-4356-AAD3-81B46C48A9E3}"/>
    <dgm:cxn modelId="{7DF9508B-C4D6-4E83-909F-D19F3A3E1289}" type="presOf" srcId="{92EA5359-7E23-43A9-AEAC-AAF3B9B748AF}" destId="{837E1D5A-425C-4BCF-81C7-3C4EB1F35BF5}" srcOrd="0" destOrd="0" presId="urn:microsoft.com/office/officeart/2005/8/layout/default"/>
    <dgm:cxn modelId="{5FACD293-B4F6-4E5D-86A3-1377B38477CD}" type="presOf" srcId="{CBF099DC-879C-44CF-AEEB-08CCDFF1E786}" destId="{2ADEA743-E13C-4AEE-B4DF-A6FA34D02A11}" srcOrd="0" destOrd="0" presId="urn:microsoft.com/office/officeart/2005/8/layout/default"/>
    <dgm:cxn modelId="{D949C89E-11A5-4D53-B940-678875527D27}" type="presOf" srcId="{4F45953B-0BE4-4837-88F7-D531B49730BD}" destId="{5AEF39DC-5A0D-472A-999C-3F5A91BEAA52}" srcOrd="0" destOrd="0" presId="urn:microsoft.com/office/officeart/2005/8/layout/default"/>
    <dgm:cxn modelId="{97FA65B7-442F-483D-AC18-59386200EA63}" type="presOf" srcId="{5D0BFCB5-8236-4470-806F-815060F0E76E}" destId="{733B36B5-49DB-4201-8BC8-9997FD26E610}" srcOrd="0" destOrd="0" presId="urn:microsoft.com/office/officeart/2005/8/layout/default"/>
    <dgm:cxn modelId="{E0C395BF-5FD7-49A3-BDFB-4A409D32D4B6}" srcId="{46D33566-A32B-4AC6-ACDE-4E7CCF7D4F1C}" destId="{92EA5359-7E23-43A9-AEAC-AAF3B9B748AF}" srcOrd="1" destOrd="0" parTransId="{C99F7588-0D38-4837-8973-2857A5CB75E5}" sibTransId="{72E09DA9-5E96-4EDA-8020-7DD6201449CC}"/>
    <dgm:cxn modelId="{34426FDE-D05E-48E1-9C91-AC72B399E9F1}" type="presOf" srcId="{385CBD69-CF16-4741-B53A-2E253B9E6B5C}" destId="{BAC0A3BD-4F8E-4B47-BE9E-57210AB9CABA}" srcOrd="0" destOrd="0" presId="urn:microsoft.com/office/officeart/2005/8/layout/default"/>
    <dgm:cxn modelId="{EF0F87DC-32A7-42DC-9EC9-034012E4067C}" type="presParOf" srcId="{9DBFF0B8-DDDD-494A-9CF4-D030DE16DFDF}" destId="{B7D53856-9D44-4406-9662-03C534659D95}" srcOrd="0" destOrd="0" presId="urn:microsoft.com/office/officeart/2005/8/layout/default"/>
    <dgm:cxn modelId="{47CD7AF1-DA63-4C6A-B77E-42DC8346C8A0}" type="presParOf" srcId="{9DBFF0B8-DDDD-494A-9CF4-D030DE16DFDF}" destId="{B9B55A3B-8D40-42D1-ABD6-BC6AAE81BF07}" srcOrd="1" destOrd="0" presId="urn:microsoft.com/office/officeart/2005/8/layout/default"/>
    <dgm:cxn modelId="{9E369A71-531C-4C81-B346-B5C7C49996A8}" type="presParOf" srcId="{9DBFF0B8-DDDD-494A-9CF4-D030DE16DFDF}" destId="{837E1D5A-425C-4BCF-81C7-3C4EB1F35BF5}" srcOrd="2" destOrd="0" presId="urn:microsoft.com/office/officeart/2005/8/layout/default"/>
    <dgm:cxn modelId="{E6E98D4B-309A-49BB-91A8-8839D119D9A9}" type="presParOf" srcId="{9DBFF0B8-DDDD-494A-9CF4-D030DE16DFDF}" destId="{2B69CE81-4E95-40D8-9706-6297F48F0ACB}" srcOrd="3" destOrd="0" presId="urn:microsoft.com/office/officeart/2005/8/layout/default"/>
    <dgm:cxn modelId="{0316427D-D536-4245-9D3D-2C8DA9C6483B}" type="presParOf" srcId="{9DBFF0B8-DDDD-494A-9CF4-D030DE16DFDF}" destId="{9212EEFE-0385-4350-A503-36C5F7FEEFB2}" srcOrd="4" destOrd="0" presId="urn:microsoft.com/office/officeart/2005/8/layout/default"/>
    <dgm:cxn modelId="{5DA119BB-4F09-46BF-AA9C-2507FD6E5E3D}" type="presParOf" srcId="{9DBFF0B8-DDDD-494A-9CF4-D030DE16DFDF}" destId="{1B962061-06E0-450C-B445-0D98269F573D}" srcOrd="5" destOrd="0" presId="urn:microsoft.com/office/officeart/2005/8/layout/default"/>
    <dgm:cxn modelId="{7D5B471B-0D4F-4452-A513-90A85BCC5DD5}" type="presParOf" srcId="{9DBFF0B8-DDDD-494A-9CF4-D030DE16DFDF}" destId="{AC017C16-A834-472C-BDC7-51B5AE3680D2}" srcOrd="6" destOrd="0" presId="urn:microsoft.com/office/officeart/2005/8/layout/default"/>
    <dgm:cxn modelId="{ECE11FE3-4FF2-4115-B7CB-B6C4CD3018D0}" type="presParOf" srcId="{9DBFF0B8-DDDD-494A-9CF4-D030DE16DFDF}" destId="{011DF16A-3546-4EFA-AA35-B6EC2ADB3F04}" srcOrd="7" destOrd="0" presId="urn:microsoft.com/office/officeart/2005/8/layout/default"/>
    <dgm:cxn modelId="{6BE439F9-71C3-4B38-A911-84AA05F21D2B}" type="presParOf" srcId="{9DBFF0B8-DDDD-494A-9CF4-D030DE16DFDF}" destId="{7ADE6C16-CCD5-4A18-9E29-B5AEA9588F50}" srcOrd="8" destOrd="0" presId="urn:microsoft.com/office/officeart/2005/8/layout/default"/>
    <dgm:cxn modelId="{1F05E5BC-BB39-4E6E-8258-8FEC43A85E4B}" type="presParOf" srcId="{9DBFF0B8-DDDD-494A-9CF4-D030DE16DFDF}" destId="{29D2D577-BDFE-41F3-A37B-28E536BB6E8F}" srcOrd="9" destOrd="0" presId="urn:microsoft.com/office/officeart/2005/8/layout/default"/>
    <dgm:cxn modelId="{FEE5DC7C-D444-438B-8DA2-D3D6ACD9C929}" type="presParOf" srcId="{9DBFF0B8-DDDD-494A-9CF4-D030DE16DFDF}" destId="{733B36B5-49DB-4201-8BC8-9997FD26E610}" srcOrd="10" destOrd="0" presId="urn:microsoft.com/office/officeart/2005/8/layout/default"/>
    <dgm:cxn modelId="{830E258C-AA1D-492A-A333-FDBCEE101F67}" type="presParOf" srcId="{9DBFF0B8-DDDD-494A-9CF4-D030DE16DFDF}" destId="{D10ADA8D-A383-40CF-8C23-AC64B262594B}" srcOrd="11" destOrd="0" presId="urn:microsoft.com/office/officeart/2005/8/layout/default"/>
    <dgm:cxn modelId="{12E545AD-F2B4-496A-ABBB-F80FEFA5EECD}" type="presParOf" srcId="{9DBFF0B8-DDDD-494A-9CF4-D030DE16DFDF}" destId="{BAC0A3BD-4F8E-4B47-BE9E-57210AB9CABA}" srcOrd="12" destOrd="0" presId="urn:microsoft.com/office/officeart/2005/8/layout/default"/>
    <dgm:cxn modelId="{C46C70F2-6533-4355-9BC8-E6462C8B842A}" type="presParOf" srcId="{9DBFF0B8-DDDD-494A-9CF4-D030DE16DFDF}" destId="{A489CC67-9B0B-47DC-A39B-F7A3E79AB19C}" srcOrd="13" destOrd="0" presId="urn:microsoft.com/office/officeart/2005/8/layout/default"/>
    <dgm:cxn modelId="{ACC15781-6AEA-499D-9EA2-B10476998C3E}" type="presParOf" srcId="{9DBFF0B8-DDDD-494A-9CF4-D030DE16DFDF}" destId="{2ADEA743-E13C-4AEE-B4DF-A6FA34D02A11}" srcOrd="14" destOrd="0" presId="urn:microsoft.com/office/officeart/2005/8/layout/default"/>
    <dgm:cxn modelId="{B4438323-EADD-4EA2-9BFE-4021BB9775E2}" type="presParOf" srcId="{9DBFF0B8-DDDD-494A-9CF4-D030DE16DFDF}" destId="{4A6CADF7-D45C-4FF8-B043-B5A11A4C3B51}" srcOrd="15" destOrd="0" presId="urn:microsoft.com/office/officeart/2005/8/layout/default"/>
    <dgm:cxn modelId="{C6517D1B-F80A-4ADE-8187-A2E704906E66}" type="presParOf" srcId="{9DBFF0B8-DDDD-494A-9CF4-D030DE16DFDF}" destId="{5AEF39DC-5A0D-472A-999C-3F5A91BEAA52}" srcOrd="16" destOrd="0" presId="urn:microsoft.com/office/officeart/2005/8/layout/default"/>
    <dgm:cxn modelId="{850413B5-BED3-4545-B584-65BD1345350D}" type="presParOf" srcId="{9DBFF0B8-DDDD-494A-9CF4-D030DE16DFDF}" destId="{58032E55-2A9B-4F28-9BCD-14AF85F8D57A}" srcOrd="17" destOrd="0" presId="urn:microsoft.com/office/officeart/2005/8/layout/default"/>
    <dgm:cxn modelId="{8560F217-B922-47BC-A750-DFB45F432338}" type="presParOf" srcId="{9DBFF0B8-DDDD-494A-9CF4-D030DE16DFDF}" destId="{C6694D39-6E23-4331-89E2-278FC16FA2DF}"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90BFF7-9A36-445A-9BD2-E18E59B54DB6}" type="doc">
      <dgm:prSet loTypeId="urn:microsoft.com/office/officeart/2005/8/layout/gear1" loCatId="cycle" qsTypeId="urn:microsoft.com/office/officeart/2005/8/quickstyle/simple1" qsCatId="simple" csTypeId="urn:microsoft.com/office/officeart/2005/8/colors/colorful1" csCatId="colorful" phldr="1"/>
      <dgm:spPr>
        <a:scene3d>
          <a:camera prst="orthographicFront">
            <a:rot lat="0" lon="0" rev="0"/>
          </a:camera>
          <a:lightRig rig="glow" dir="t">
            <a:rot lat="0" lon="0" rev="4800000"/>
          </a:lightRig>
        </a:scene3d>
      </dgm:spPr>
    </dgm:pt>
    <dgm:pt modelId="{0E71C72A-0030-48E4-B0C2-E663CE3C0F6D}">
      <dgm:prSet phldrT="[Texte]"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fr-FR" sz="900" b="1" dirty="0"/>
            <a:t>Interdisciplinarité :C’est une démarche dans laquelle deux disciplines vont croiser leurs compétences, leurs savoir-faire, vont interagir pour permettre aux jeunes accueillis de comprendre une notion, apprendre cette notion ou construire un apprentissage. </a:t>
          </a:r>
        </a:p>
      </dgm:t>
    </dgm:pt>
    <dgm:pt modelId="{DED02AFB-6780-4930-B538-B2C3FDCD920C}" type="parTrans" cxnId="{79D68C74-D8FA-4DC5-9BF9-536B4B558238}">
      <dgm:prSet/>
      <dgm:spPr/>
      <dgm:t>
        <a:bodyPr/>
        <a:lstStyle/>
        <a:p>
          <a:endParaRPr lang="fr-FR" b="1"/>
        </a:p>
      </dgm:t>
    </dgm:pt>
    <dgm:pt modelId="{B28305AF-DAD7-45A8-9BA2-92BC900C9823}" type="sibTrans" cxnId="{79D68C74-D8FA-4DC5-9BF9-536B4B558238}">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fr-FR" b="1"/>
        </a:p>
      </dgm:t>
    </dgm:pt>
    <dgm:pt modelId="{E125C0A4-46C5-4B6D-A147-56B5B1615306}">
      <dgm:prSet phldrT="[Texte]" phldr="1"/>
      <dgm:spPr/>
      <dgm:t>
        <a:bodyPr/>
        <a:lstStyle/>
        <a:p>
          <a:endParaRPr lang="fr-FR" b="1"/>
        </a:p>
      </dgm:t>
    </dgm:pt>
    <dgm:pt modelId="{6DF7E8E5-9C12-476A-8ABD-88FA31B769DE}" type="parTrans" cxnId="{5CC38D3A-F6E7-496B-9B39-35932B31A661}">
      <dgm:prSet/>
      <dgm:spPr/>
      <dgm:t>
        <a:bodyPr/>
        <a:lstStyle/>
        <a:p>
          <a:endParaRPr lang="fr-FR" b="1"/>
        </a:p>
      </dgm:t>
    </dgm:pt>
    <dgm:pt modelId="{7CBA392C-EC4D-47F2-A55E-ED0ABE93A931}" type="sibTrans" cxnId="{5CC38D3A-F6E7-496B-9B39-35932B31A661}">
      <dgm:prSet/>
      <dgm:spPr/>
      <dgm:t>
        <a:bodyPr/>
        <a:lstStyle/>
        <a:p>
          <a:endParaRPr lang="fr-FR" b="1"/>
        </a:p>
      </dgm:t>
    </dgm:pt>
    <dgm:pt modelId="{62677DBD-2E15-4AE2-AF37-77E001C6D373}">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fr-FR" sz="900" b="1" dirty="0"/>
            <a:t>La pluridisciplinarité signifiant que plusieurs disciplines ou domaines de recherche sont à l’œuvre sous-entend donc un partenariat.</a:t>
          </a:r>
        </a:p>
      </dgm:t>
    </dgm:pt>
    <dgm:pt modelId="{3C4E9625-74C2-4A46-B545-E1EDAFEDF782}" type="parTrans" cxnId="{0B5879D1-9B7C-48FF-ACFD-126A0912608F}">
      <dgm:prSet/>
      <dgm:spPr/>
      <dgm:t>
        <a:bodyPr/>
        <a:lstStyle/>
        <a:p>
          <a:endParaRPr lang="fr-FR" b="1"/>
        </a:p>
      </dgm:t>
    </dgm:pt>
    <dgm:pt modelId="{A2F6DAC2-8791-4A29-B526-251952E781C2}" type="sibTrans" cxnId="{0B5879D1-9B7C-48FF-ACFD-126A0912608F}">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fr-FR" b="1"/>
        </a:p>
      </dgm:t>
    </dgm:pt>
    <dgm:pt modelId="{7753A1F0-F6A9-45BB-B6F6-F83D36B2E025}">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fr-FR" sz="900" b="1" dirty="0" err="1"/>
            <a:t>Transdiciplinarité</a:t>
          </a:r>
          <a:r>
            <a:rPr lang="fr-FR" sz="900" b="1" dirty="0"/>
            <a:t> : rassembler les savoirs au-delà des disciplines . la constitution des équipes repose sur une affinité entre les professionnels avec des prises de consciences simultanées  ou complémentaires. interventions basées sur le partage et la </a:t>
          </a:r>
          <a:r>
            <a:rPr lang="fr-FR" sz="900" b="1" dirty="0" err="1"/>
            <a:t>complémentarite</a:t>
          </a:r>
          <a:r>
            <a:rPr lang="fr-FR" sz="900" b="1" dirty="0"/>
            <a:t> des expertises et des taches.    </a:t>
          </a:r>
        </a:p>
      </dgm:t>
    </dgm:pt>
    <dgm:pt modelId="{1611984C-CAE0-4565-ABF3-73F81E8F839B}" type="parTrans" cxnId="{1FCB34C1-3546-4F40-A7FE-D482CF2E7F95}">
      <dgm:prSet/>
      <dgm:spPr/>
      <dgm:t>
        <a:bodyPr/>
        <a:lstStyle/>
        <a:p>
          <a:endParaRPr lang="fr-FR" b="1"/>
        </a:p>
      </dgm:t>
    </dgm:pt>
    <dgm:pt modelId="{C990A691-9FF2-41FA-AE99-49C6F07864F4}" type="sibTrans" cxnId="{1FCB34C1-3546-4F40-A7FE-D482CF2E7F95}">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fr-FR" b="1"/>
        </a:p>
      </dgm:t>
    </dgm:pt>
    <dgm:pt modelId="{EFE51E1A-6139-49C9-A384-4B1A75BF1F26}">
      <dgm:prSet phldrT="[Texte]" phldr="1"/>
      <dgm:spPr/>
      <dgm:t>
        <a:bodyPr/>
        <a:lstStyle/>
        <a:p>
          <a:endParaRPr lang="fr-FR" b="1"/>
        </a:p>
      </dgm:t>
    </dgm:pt>
    <dgm:pt modelId="{B77796D3-FBAE-48D2-9385-1C9D944CCE60}" type="parTrans" cxnId="{5BC488EB-6CCC-4A1C-AA16-40E71A21D4E5}">
      <dgm:prSet/>
      <dgm:spPr/>
      <dgm:t>
        <a:bodyPr/>
        <a:lstStyle/>
        <a:p>
          <a:endParaRPr lang="fr-FR" b="1"/>
        </a:p>
      </dgm:t>
    </dgm:pt>
    <dgm:pt modelId="{794F1F31-204B-459B-ABA3-24C51AB75371}" type="sibTrans" cxnId="{5BC488EB-6CCC-4A1C-AA16-40E71A21D4E5}">
      <dgm:prSet/>
      <dgm:spPr/>
      <dgm:t>
        <a:bodyPr/>
        <a:lstStyle/>
        <a:p>
          <a:endParaRPr lang="fr-FR" b="1"/>
        </a:p>
      </dgm:t>
    </dgm:pt>
    <dgm:pt modelId="{E27340C6-483F-4AB5-89F8-08530C279FA6}">
      <dgm:prSet/>
      <dgm:spPr/>
      <dgm:t>
        <a:bodyPr/>
        <a:lstStyle/>
        <a:p>
          <a:endParaRPr lang="fr-FR" b="1"/>
        </a:p>
      </dgm:t>
    </dgm:pt>
    <dgm:pt modelId="{3C091BFA-4430-4C3F-8F56-9424387B0D1C}" type="parTrans" cxnId="{C7FECF0A-B435-4514-9EA4-CA51C0B65B38}">
      <dgm:prSet/>
      <dgm:spPr/>
      <dgm:t>
        <a:bodyPr/>
        <a:lstStyle/>
        <a:p>
          <a:endParaRPr lang="fr-FR" b="1"/>
        </a:p>
      </dgm:t>
    </dgm:pt>
    <dgm:pt modelId="{CC0DA633-25FD-4B2B-954D-1FDCBA45C1BA}" type="sibTrans" cxnId="{C7FECF0A-B435-4514-9EA4-CA51C0B65B38}">
      <dgm:prSet/>
      <dgm:spPr/>
      <dgm:t>
        <a:bodyPr/>
        <a:lstStyle/>
        <a:p>
          <a:endParaRPr lang="fr-FR" b="1"/>
        </a:p>
      </dgm:t>
    </dgm:pt>
    <dgm:pt modelId="{151756B0-A812-4A7E-A1CB-0C21ED6B9E39}">
      <dgm:prSet/>
      <dgm:spPr/>
      <dgm:t>
        <a:bodyPr/>
        <a:lstStyle/>
        <a:p>
          <a:endParaRPr lang="fr-FR" b="1"/>
        </a:p>
      </dgm:t>
    </dgm:pt>
    <dgm:pt modelId="{CE09A855-8B5A-4FBE-8CF9-0C90AF5DC719}" type="parTrans" cxnId="{68BC56BD-A67B-4335-8E44-D3CA95CC24F3}">
      <dgm:prSet/>
      <dgm:spPr/>
      <dgm:t>
        <a:bodyPr/>
        <a:lstStyle/>
        <a:p>
          <a:endParaRPr lang="fr-FR" b="1"/>
        </a:p>
      </dgm:t>
    </dgm:pt>
    <dgm:pt modelId="{639AF05D-3335-4E61-B1B7-E40A8C05B48E}" type="sibTrans" cxnId="{68BC56BD-A67B-4335-8E44-D3CA95CC24F3}">
      <dgm:prSet/>
      <dgm:spPr/>
      <dgm:t>
        <a:bodyPr/>
        <a:lstStyle/>
        <a:p>
          <a:endParaRPr lang="fr-FR" b="1"/>
        </a:p>
      </dgm:t>
    </dgm:pt>
    <dgm:pt modelId="{117ACEBF-3375-43A6-947B-B16205473D42}">
      <dgm:prSet/>
      <dgm:spPr/>
      <dgm:t>
        <a:bodyPr/>
        <a:lstStyle/>
        <a:p>
          <a:endParaRPr lang="fr-FR" b="1"/>
        </a:p>
      </dgm:t>
    </dgm:pt>
    <dgm:pt modelId="{E8B8262D-C339-4A15-8347-5C4EB4DB2F2B}" type="parTrans" cxnId="{37E95FFB-38F3-4C87-98DF-382C6F28E201}">
      <dgm:prSet/>
      <dgm:spPr/>
      <dgm:t>
        <a:bodyPr/>
        <a:lstStyle/>
        <a:p>
          <a:endParaRPr lang="fr-FR" b="1"/>
        </a:p>
      </dgm:t>
    </dgm:pt>
    <dgm:pt modelId="{4E7F1986-8FBB-4D5B-B0F1-D192E4A06A06}" type="sibTrans" cxnId="{37E95FFB-38F3-4C87-98DF-382C6F28E201}">
      <dgm:prSet/>
      <dgm:spPr/>
      <dgm:t>
        <a:bodyPr/>
        <a:lstStyle/>
        <a:p>
          <a:endParaRPr lang="fr-FR" b="1"/>
        </a:p>
      </dgm:t>
    </dgm:pt>
    <dgm:pt modelId="{22924953-011C-4406-A93B-8B5BA09B717C}">
      <dgm:prSet/>
      <dgm:spPr/>
      <dgm:t>
        <a:bodyPr/>
        <a:lstStyle/>
        <a:p>
          <a:endParaRPr lang="fr-FR" b="1"/>
        </a:p>
      </dgm:t>
    </dgm:pt>
    <dgm:pt modelId="{83FFE03E-7519-40A5-90CF-3D3AC2765AAC}" type="parTrans" cxnId="{C1BE1ADA-D646-4116-9435-F6B0BC1395F1}">
      <dgm:prSet/>
      <dgm:spPr/>
      <dgm:t>
        <a:bodyPr/>
        <a:lstStyle/>
        <a:p>
          <a:endParaRPr lang="fr-FR" b="1"/>
        </a:p>
      </dgm:t>
    </dgm:pt>
    <dgm:pt modelId="{5F6D72A8-9F32-4DCF-85F1-B92899861B65}" type="sibTrans" cxnId="{C1BE1ADA-D646-4116-9435-F6B0BC1395F1}">
      <dgm:prSet/>
      <dgm:spPr/>
      <dgm:t>
        <a:bodyPr/>
        <a:lstStyle/>
        <a:p>
          <a:endParaRPr lang="fr-FR" b="1"/>
        </a:p>
      </dgm:t>
    </dgm:pt>
    <dgm:pt modelId="{D5CCD129-4B40-4936-B2ED-B470D739F76C}">
      <dgm:prSet/>
      <dgm:spPr/>
      <dgm:t>
        <a:bodyPr/>
        <a:lstStyle/>
        <a:p>
          <a:endParaRPr lang="fr-FR" b="1"/>
        </a:p>
      </dgm:t>
    </dgm:pt>
    <dgm:pt modelId="{6563D263-323A-4D72-96C7-CBB16E1045B7}" type="parTrans" cxnId="{68466719-47C3-4A0E-9758-A8992094AE6D}">
      <dgm:prSet/>
      <dgm:spPr/>
      <dgm:t>
        <a:bodyPr/>
        <a:lstStyle/>
        <a:p>
          <a:endParaRPr lang="fr-FR" b="1"/>
        </a:p>
      </dgm:t>
    </dgm:pt>
    <dgm:pt modelId="{3DEC276B-2878-41BD-9CAC-F98A26A568CD}" type="sibTrans" cxnId="{68466719-47C3-4A0E-9758-A8992094AE6D}">
      <dgm:prSet/>
      <dgm:spPr/>
      <dgm:t>
        <a:bodyPr/>
        <a:lstStyle/>
        <a:p>
          <a:endParaRPr lang="fr-FR" b="1"/>
        </a:p>
      </dgm:t>
    </dgm:pt>
    <dgm:pt modelId="{C27A25C9-BFF7-4A53-B62A-62CBD7099BBD}">
      <dgm:prSet/>
      <dgm:spPr/>
      <dgm:t>
        <a:bodyPr/>
        <a:lstStyle/>
        <a:p>
          <a:endParaRPr lang="fr-FR" b="1"/>
        </a:p>
      </dgm:t>
    </dgm:pt>
    <dgm:pt modelId="{29B9FC15-EA40-4B7B-810F-5A50F1336657}" type="parTrans" cxnId="{DFC114F8-C5BC-4FDD-AA5D-AE5B523BE959}">
      <dgm:prSet/>
      <dgm:spPr/>
      <dgm:t>
        <a:bodyPr/>
        <a:lstStyle/>
        <a:p>
          <a:endParaRPr lang="fr-FR" b="1"/>
        </a:p>
      </dgm:t>
    </dgm:pt>
    <dgm:pt modelId="{F2D8A853-C726-4C45-81A3-E9D515570C11}" type="sibTrans" cxnId="{DFC114F8-C5BC-4FDD-AA5D-AE5B523BE959}">
      <dgm:prSet/>
      <dgm:spPr/>
      <dgm:t>
        <a:bodyPr/>
        <a:lstStyle/>
        <a:p>
          <a:endParaRPr lang="fr-FR" b="1"/>
        </a:p>
      </dgm:t>
    </dgm:pt>
    <dgm:pt modelId="{4653DC42-A75F-4AE7-92E4-DEAE6368D098}">
      <dgm:prSet/>
      <dgm:spPr/>
      <dgm:t>
        <a:bodyPr/>
        <a:lstStyle/>
        <a:p>
          <a:endParaRPr lang="fr-FR" b="1"/>
        </a:p>
      </dgm:t>
    </dgm:pt>
    <dgm:pt modelId="{5BC785F8-CCB1-41EA-AB9D-BEAD96BB55D4}" type="parTrans" cxnId="{89D6EC82-4329-4FAB-9F3E-9C390D98E719}">
      <dgm:prSet/>
      <dgm:spPr/>
      <dgm:t>
        <a:bodyPr/>
        <a:lstStyle/>
        <a:p>
          <a:endParaRPr lang="fr-FR" b="1"/>
        </a:p>
      </dgm:t>
    </dgm:pt>
    <dgm:pt modelId="{C20C75D2-C84A-450B-A46D-D4B57D1790BF}" type="sibTrans" cxnId="{89D6EC82-4329-4FAB-9F3E-9C390D98E719}">
      <dgm:prSet/>
      <dgm:spPr/>
      <dgm:t>
        <a:bodyPr/>
        <a:lstStyle/>
        <a:p>
          <a:endParaRPr lang="fr-FR" b="1"/>
        </a:p>
      </dgm:t>
    </dgm:pt>
    <dgm:pt modelId="{E7F3F0C0-7881-4F3E-8E2D-12DA09F61315}">
      <dgm:prSet/>
      <dgm:spPr/>
      <dgm:t>
        <a:bodyPr/>
        <a:lstStyle/>
        <a:p>
          <a:endParaRPr lang="fr-FR" b="1"/>
        </a:p>
      </dgm:t>
    </dgm:pt>
    <dgm:pt modelId="{96733B60-CB1A-497F-9B48-7F1ED0160AA9}" type="parTrans" cxnId="{7EA6787C-FFB4-4A01-B3D4-E937FD750784}">
      <dgm:prSet/>
      <dgm:spPr/>
      <dgm:t>
        <a:bodyPr/>
        <a:lstStyle/>
        <a:p>
          <a:endParaRPr lang="fr-FR" b="1"/>
        </a:p>
      </dgm:t>
    </dgm:pt>
    <dgm:pt modelId="{7ED2C63F-547A-4A55-ABD1-C62B42E42FDB}" type="sibTrans" cxnId="{7EA6787C-FFB4-4A01-B3D4-E937FD750784}">
      <dgm:prSet/>
      <dgm:spPr/>
      <dgm:t>
        <a:bodyPr/>
        <a:lstStyle/>
        <a:p>
          <a:endParaRPr lang="fr-FR" b="1"/>
        </a:p>
      </dgm:t>
    </dgm:pt>
    <dgm:pt modelId="{329B21ED-BD1A-4A31-89B4-13C9ECFBBFDA}">
      <dgm:prSet/>
      <dgm:spPr/>
      <dgm:t>
        <a:bodyPr/>
        <a:lstStyle/>
        <a:p>
          <a:endParaRPr lang="fr-FR" b="1"/>
        </a:p>
      </dgm:t>
    </dgm:pt>
    <dgm:pt modelId="{BB29F6A4-D938-4B44-88FB-E811A54A5207}" type="parTrans" cxnId="{5DB3C670-BBA0-4A8B-8065-74C78CF97983}">
      <dgm:prSet/>
      <dgm:spPr/>
      <dgm:t>
        <a:bodyPr/>
        <a:lstStyle/>
        <a:p>
          <a:endParaRPr lang="fr-FR" b="1"/>
        </a:p>
      </dgm:t>
    </dgm:pt>
    <dgm:pt modelId="{47653E58-80F4-4600-808C-075302BDBE14}" type="sibTrans" cxnId="{5DB3C670-BBA0-4A8B-8065-74C78CF97983}">
      <dgm:prSet/>
      <dgm:spPr/>
      <dgm:t>
        <a:bodyPr/>
        <a:lstStyle/>
        <a:p>
          <a:endParaRPr lang="fr-FR" b="1"/>
        </a:p>
      </dgm:t>
    </dgm:pt>
    <dgm:pt modelId="{970AEAE8-155A-4208-9E1F-C4FE6C67240C}">
      <dgm:prSet/>
      <dgm:spPr/>
      <dgm:t>
        <a:bodyPr/>
        <a:lstStyle/>
        <a:p>
          <a:endParaRPr lang="fr-FR" b="1"/>
        </a:p>
      </dgm:t>
    </dgm:pt>
    <dgm:pt modelId="{9B850639-C70F-4410-9B5B-A38DCC78B0E5}" type="parTrans" cxnId="{7296933C-05F4-4429-A011-A02385AF5649}">
      <dgm:prSet/>
      <dgm:spPr/>
      <dgm:t>
        <a:bodyPr/>
        <a:lstStyle/>
        <a:p>
          <a:endParaRPr lang="fr-FR" b="1"/>
        </a:p>
      </dgm:t>
    </dgm:pt>
    <dgm:pt modelId="{BC8ED05E-96B2-4968-AA88-75706C24C275}" type="sibTrans" cxnId="{7296933C-05F4-4429-A011-A02385AF5649}">
      <dgm:prSet/>
      <dgm:spPr/>
      <dgm:t>
        <a:bodyPr/>
        <a:lstStyle/>
        <a:p>
          <a:endParaRPr lang="fr-FR" b="1"/>
        </a:p>
      </dgm:t>
    </dgm:pt>
    <dgm:pt modelId="{C29ABFA1-7BF5-4646-80FC-64218488535D}" type="pres">
      <dgm:prSet presAssocID="{B590BFF7-9A36-445A-9BD2-E18E59B54DB6}" presName="composite" presStyleCnt="0">
        <dgm:presLayoutVars>
          <dgm:chMax val="3"/>
          <dgm:animLvl val="lvl"/>
          <dgm:resizeHandles val="exact"/>
        </dgm:presLayoutVars>
      </dgm:prSet>
      <dgm:spPr/>
    </dgm:pt>
    <dgm:pt modelId="{084DEB6C-4C4D-4539-B52B-5221749DE670}" type="pres">
      <dgm:prSet presAssocID="{0E71C72A-0030-48E4-B0C2-E663CE3C0F6D}" presName="gear1" presStyleLbl="node1" presStyleIdx="0" presStyleCnt="3" custLinFactNeighborX="38871" custLinFactNeighborY="-6688">
        <dgm:presLayoutVars>
          <dgm:chMax val="1"/>
          <dgm:bulletEnabled val="1"/>
        </dgm:presLayoutVars>
      </dgm:prSet>
      <dgm:spPr/>
    </dgm:pt>
    <dgm:pt modelId="{DC6AC106-28CB-4E04-985A-D3BD50D04F59}" type="pres">
      <dgm:prSet presAssocID="{0E71C72A-0030-48E4-B0C2-E663CE3C0F6D}" presName="gear1srcNode" presStyleLbl="node1" presStyleIdx="0" presStyleCnt="3"/>
      <dgm:spPr/>
    </dgm:pt>
    <dgm:pt modelId="{C6FD6490-C048-4695-A2E6-305438DDA097}" type="pres">
      <dgm:prSet presAssocID="{0E71C72A-0030-48E4-B0C2-E663CE3C0F6D}" presName="gear1dstNode" presStyleLbl="node1" presStyleIdx="0" presStyleCnt="3"/>
      <dgm:spPr/>
    </dgm:pt>
    <dgm:pt modelId="{16D8CF3E-9865-477A-A08F-B0AA3D5F9978}" type="pres">
      <dgm:prSet presAssocID="{62677DBD-2E15-4AE2-AF37-77E001C6D373}" presName="gear2" presStyleLbl="node1" presStyleIdx="1" presStyleCnt="3" custAng="21105132" custScaleX="138245" custScaleY="144871" custLinFactNeighborX="-48203" custLinFactNeighborY="-334">
        <dgm:presLayoutVars>
          <dgm:chMax val="1"/>
          <dgm:bulletEnabled val="1"/>
        </dgm:presLayoutVars>
      </dgm:prSet>
      <dgm:spPr/>
    </dgm:pt>
    <dgm:pt modelId="{A4538B41-1F43-4686-B9F0-A65DA7A7271D}" type="pres">
      <dgm:prSet presAssocID="{62677DBD-2E15-4AE2-AF37-77E001C6D373}" presName="gear2srcNode" presStyleLbl="node1" presStyleIdx="1" presStyleCnt="3"/>
      <dgm:spPr/>
    </dgm:pt>
    <dgm:pt modelId="{22229BF4-DFAF-41F2-B0AB-31858651582C}" type="pres">
      <dgm:prSet presAssocID="{62677DBD-2E15-4AE2-AF37-77E001C6D373}" presName="gear2dstNode" presStyleLbl="node1" presStyleIdx="1" presStyleCnt="3"/>
      <dgm:spPr/>
    </dgm:pt>
    <dgm:pt modelId="{BF3884ED-5526-44B3-AD47-2A0D91FD4B87}" type="pres">
      <dgm:prSet presAssocID="{7753A1F0-F6A9-45BB-B6F6-F83D36B2E025}" presName="gear3" presStyleLbl="node1" presStyleIdx="2" presStyleCnt="3" custScaleX="182591" custScaleY="188404" custLinFactNeighborX="11537" custLinFactNeighborY="0"/>
      <dgm:spPr/>
    </dgm:pt>
    <dgm:pt modelId="{AE4EAD18-AD37-4110-A40B-196D90B3E286}" type="pres">
      <dgm:prSet presAssocID="{7753A1F0-F6A9-45BB-B6F6-F83D36B2E025}" presName="gear3tx" presStyleLbl="node1" presStyleIdx="2" presStyleCnt="3">
        <dgm:presLayoutVars>
          <dgm:chMax val="1"/>
          <dgm:bulletEnabled val="1"/>
        </dgm:presLayoutVars>
      </dgm:prSet>
      <dgm:spPr/>
    </dgm:pt>
    <dgm:pt modelId="{A1775127-4615-4267-BC62-8E82A2DB5B4F}" type="pres">
      <dgm:prSet presAssocID="{7753A1F0-F6A9-45BB-B6F6-F83D36B2E025}" presName="gear3srcNode" presStyleLbl="node1" presStyleIdx="2" presStyleCnt="3"/>
      <dgm:spPr/>
    </dgm:pt>
    <dgm:pt modelId="{9919F68D-A1A2-46DF-8431-2C22B38163D8}" type="pres">
      <dgm:prSet presAssocID="{7753A1F0-F6A9-45BB-B6F6-F83D36B2E025}" presName="gear3dstNode" presStyleLbl="node1" presStyleIdx="2" presStyleCnt="3"/>
      <dgm:spPr/>
    </dgm:pt>
    <dgm:pt modelId="{E66BA35D-23B1-48F4-BF71-BA70FC9D4220}" type="pres">
      <dgm:prSet presAssocID="{B28305AF-DAD7-45A8-9BA2-92BC900C9823}" presName="connector1" presStyleLbl="sibTrans2D1" presStyleIdx="0" presStyleCnt="3" custAng="551165" custLinFactNeighborX="27103" custLinFactNeighborY="-2286"/>
      <dgm:spPr/>
    </dgm:pt>
    <dgm:pt modelId="{714B8846-796C-4D21-903A-24BAB330CBA7}" type="pres">
      <dgm:prSet presAssocID="{A2F6DAC2-8791-4A29-B526-251952E781C2}" presName="connector2" presStyleLbl="sibTrans2D1" presStyleIdx="1" presStyleCnt="3" custAng="682810" custLinFactNeighborX="-25168" custLinFactNeighborY="-24719"/>
      <dgm:spPr/>
    </dgm:pt>
    <dgm:pt modelId="{6AAB25ED-CE5E-42A0-96D4-61EBD236A995}" type="pres">
      <dgm:prSet presAssocID="{C990A691-9FF2-41FA-AE99-49C6F07864F4}" presName="connector3" presStyleLbl="sibTrans2D1" presStyleIdx="2" presStyleCnt="3" custAng="1089423" custLinFactNeighborX="-15006" custLinFactNeighborY="-25427"/>
      <dgm:spPr/>
    </dgm:pt>
  </dgm:ptLst>
  <dgm:cxnLst>
    <dgm:cxn modelId="{C7FECF0A-B435-4514-9EA4-CA51C0B65B38}" srcId="{B590BFF7-9A36-445A-9BD2-E18E59B54DB6}" destId="{E27340C6-483F-4AB5-89F8-08530C279FA6}" srcOrd="11" destOrd="0" parTransId="{3C091BFA-4430-4C3F-8F56-9424387B0D1C}" sibTransId="{CC0DA633-25FD-4B2B-954D-1FDCBA45C1BA}"/>
    <dgm:cxn modelId="{FE107711-EB1F-4CD5-A9F8-0AA98B7D8F5E}" type="presOf" srcId="{B590BFF7-9A36-445A-9BD2-E18E59B54DB6}" destId="{C29ABFA1-7BF5-4646-80FC-64218488535D}" srcOrd="0" destOrd="0" presId="urn:microsoft.com/office/officeart/2005/8/layout/gear1"/>
    <dgm:cxn modelId="{83E0A716-616E-46C5-9194-B466B295C81D}" type="presOf" srcId="{0E71C72A-0030-48E4-B0C2-E663CE3C0F6D}" destId="{084DEB6C-4C4D-4539-B52B-5221749DE670}" srcOrd="0" destOrd="0" presId="urn:microsoft.com/office/officeart/2005/8/layout/gear1"/>
    <dgm:cxn modelId="{68466719-47C3-4A0E-9758-A8992094AE6D}" srcId="{B590BFF7-9A36-445A-9BD2-E18E59B54DB6}" destId="{D5CCD129-4B40-4936-B2ED-B470D739F76C}" srcOrd="9" destOrd="0" parTransId="{6563D263-323A-4D72-96C7-CBB16E1045B7}" sibTransId="{3DEC276B-2878-41BD-9CAC-F98A26A568CD}"/>
    <dgm:cxn modelId="{0E61291F-B4ED-4211-AA41-72118AEA9848}" type="presOf" srcId="{B28305AF-DAD7-45A8-9BA2-92BC900C9823}" destId="{E66BA35D-23B1-48F4-BF71-BA70FC9D4220}" srcOrd="0" destOrd="0" presId="urn:microsoft.com/office/officeart/2005/8/layout/gear1"/>
    <dgm:cxn modelId="{967E6222-D4C6-48F2-BC01-EFFC4F623CC7}" type="presOf" srcId="{7753A1F0-F6A9-45BB-B6F6-F83D36B2E025}" destId="{A1775127-4615-4267-BC62-8E82A2DB5B4F}" srcOrd="2" destOrd="0" presId="urn:microsoft.com/office/officeart/2005/8/layout/gear1"/>
    <dgm:cxn modelId="{5CC38D3A-F6E7-496B-9B39-35932B31A661}" srcId="{B590BFF7-9A36-445A-9BD2-E18E59B54DB6}" destId="{E125C0A4-46C5-4B6D-A147-56B5B1615306}" srcOrd="14" destOrd="0" parTransId="{6DF7E8E5-9C12-476A-8ABD-88FA31B769DE}" sibTransId="{7CBA392C-EC4D-47F2-A55E-ED0ABE93A931}"/>
    <dgm:cxn modelId="{7296933C-05F4-4429-A011-A02385AF5649}" srcId="{B590BFF7-9A36-445A-9BD2-E18E59B54DB6}" destId="{970AEAE8-155A-4208-9E1F-C4FE6C67240C}" srcOrd="6" destOrd="0" parTransId="{9B850639-C70F-4410-9B5B-A38DCC78B0E5}" sibTransId="{BC8ED05E-96B2-4968-AA88-75706C24C275}"/>
    <dgm:cxn modelId="{5DB3C670-BBA0-4A8B-8065-74C78CF97983}" srcId="{B590BFF7-9A36-445A-9BD2-E18E59B54DB6}" destId="{329B21ED-BD1A-4A31-89B4-13C9ECFBBFDA}" srcOrd="5" destOrd="0" parTransId="{BB29F6A4-D938-4B44-88FB-E811A54A5207}" sibTransId="{47653E58-80F4-4600-808C-075302BDBE14}"/>
    <dgm:cxn modelId="{79D68C74-D8FA-4DC5-9BF9-536B4B558238}" srcId="{B590BFF7-9A36-445A-9BD2-E18E59B54DB6}" destId="{0E71C72A-0030-48E4-B0C2-E663CE3C0F6D}" srcOrd="0" destOrd="0" parTransId="{DED02AFB-6780-4930-B538-B2C3FDCD920C}" sibTransId="{B28305AF-DAD7-45A8-9BA2-92BC900C9823}"/>
    <dgm:cxn modelId="{7EA6787C-FFB4-4A01-B3D4-E937FD750784}" srcId="{B590BFF7-9A36-445A-9BD2-E18E59B54DB6}" destId="{E7F3F0C0-7881-4F3E-8E2D-12DA09F61315}" srcOrd="4" destOrd="0" parTransId="{96733B60-CB1A-497F-9B48-7F1ED0160AA9}" sibTransId="{7ED2C63F-547A-4A55-ABD1-C62B42E42FDB}"/>
    <dgm:cxn modelId="{89D6EC82-4329-4FAB-9F3E-9C390D98E719}" srcId="{B590BFF7-9A36-445A-9BD2-E18E59B54DB6}" destId="{4653DC42-A75F-4AE7-92E4-DEAE6368D098}" srcOrd="3" destOrd="0" parTransId="{5BC785F8-CCB1-41EA-AB9D-BEAD96BB55D4}" sibTransId="{C20C75D2-C84A-450B-A46D-D4B57D1790BF}"/>
    <dgm:cxn modelId="{B7879089-0D0C-4962-BE1A-9BA1B7E02587}" type="presOf" srcId="{62677DBD-2E15-4AE2-AF37-77E001C6D373}" destId="{16D8CF3E-9865-477A-A08F-B0AA3D5F9978}" srcOrd="0" destOrd="0" presId="urn:microsoft.com/office/officeart/2005/8/layout/gear1"/>
    <dgm:cxn modelId="{24EB9C89-0A33-4663-ABA4-BA748F2ACFE2}" type="presOf" srcId="{C990A691-9FF2-41FA-AE99-49C6F07864F4}" destId="{6AAB25ED-CE5E-42A0-96D4-61EBD236A995}" srcOrd="0" destOrd="0" presId="urn:microsoft.com/office/officeart/2005/8/layout/gear1"/>
    <dgm:cxn modelId="{511A988A-3D90-475F-B7B8-86FA0599DB53}" type="presOf" srcId="{7753A1F0-F6A9-45BB-B6F6-F83D36B2E025}" destId="{AE4EAD18-AD37-4110-A40B-196D90B3E286}" srcOrd="1" destOrd="0" presId="urn:microsoft.com/office/officeart/2005/8/layout/gear1"/>
    <dgm:cxn modelId="{9140D68C-140A-4AEB-A3C2-4732252499E7}" type="presOf" srcId="{7753A1F0-F6A9-45BB-B6F6-F83D36B2E025}" destId="{9919F68D-A1A2-46DF-8431-2C22B38163D8}" srcOrd="3" destOrd="0" presId="urn:microsoft.com/office/officeart/2005/8/layout/gear1"/>
    <dgm:cxn modelId="{C7E3D18E-CC23-40A7-839C-A6C0E50B0EDC}" type="presOf" srcId="{A2F6DAC2-8791-4A29-B526-251952E781C2}" destId="{714B8846-796C-4D21-903A-24BAB330CBA7}" srcOrd="0" destOrd="0" presId="urn:microsoft.com/office/officeart/2005/8/layout/gear1"/>
    <dgm:cxn modelId="{8BBBCD98-F541-497C-9E44-61B37B3F97A2}" type="presOf" srcId="{0E71C72A-0030-48E4-B0C2-E663CE3C0F6D}" destId="{DC6AC106-28CB-4E04-985A-D3BD50D04F59}" srcOrd="1" destOrd="0" presId="urn:microsoft.com/office/officeart/2005/8/layout/gear1"/>
    <dgm:cxn modelId="{68BC56BD-A67B-4335-8E44-D3CA95CC24F3}" srcId="{B590BFF7-9A36-445A-9BD2-E18E59B54DB6}" destId="{151756B0-A812-4A7E-A1CB-0C21ED6B9E39}" srcOrd="12" destOrd="0" parTransId="{CE09A855-8B5A-4FBE-8CF9-0C90AF5DC719}" sibTransId="{639AF05D-3335-4E61-B1B7-E40A8C05B48E}"/>
    <dgm:cxn modelId="{1FCB34C1-3546-4F40-A7FE-D482CF2E7F95}" srcId="{B590BFF7-9A36-445A-9BD2-E18E59B54DB6}" destId="{7753A1F0-F6A9-45BB-B6F6-F83D36B2E025}" srcOrd="2" destOrd="0" parTransId="{1611984C-CAE0-4565-ABF3-73F81E8F839B}" sibTransId="{C990A691-9FF2-41FA-AE99-49C6F07864F4}"/>
    <dgm:cxn modelId="{333609C6-27D1-4FFA-B090-1A005E3C68EE}" type="presOf" srcId="{62677DBD-2E15-4AE2-AF37-77E001C6D373}" destId="{A4538B41-1F43-4686-B9F0-A65DA7A7271D}" srcOrd="1" destOrd="0" presId="urn:microsoft.com/office/officeart/2005/8/layout/gear1"/>
    <dgm:cxn modelId="{83C036C7-1A21-44D1-9BF9-17C6C763FDE4}" type="presOf" srcId="{0E71C72A-0030-48E4-B0C2-E663CE3C0F6D}" destId="{C6FD6490-C048-4695-A2E6-305438DDA097}" srcOrd="2" destOrd="0" presId="urn:microsoft.com/office/officeart/2005/8/layout/gear1"/>
    <dgm:cxn modelId="{0B5879D1-9B7C-48FF-ACFD-126A0912608F}" srcId="{B590BFF7-9A36-445A-9BD2-E18E59B54DB6}" destId="{62677DBD-2E15-4AE2-AF37-77E001C6D373}" srcOrd="1" destOrd="0" parTransId="{3C4E9625-74C2-4A46-B545-E1EDAFEDF782}" sibTransId="{A2F6DAC2-8791-4A29-B526-251952E781C2}"/>
    <dgm:cxn modelId="{C1BE1ADA-D646-4116-9435-F6B0BC1395F1}" srcId="{B590BFF7-9A36-445A-9BD2-E18E59B54DB6}" destId="{22924953-011C-4406-A93B-8B5BA09B717C}" srcOrd="8" destOrd="0" parTransId="{83FFE03E-7519-40A5-90CF-3D3AC2765AAC}" sibTransId="{5F6D72A8-9F32-4DCF-85F1-B92899861B65}"/>
    <dgm:cxn modelId="{C77403E8-7F57-41C3-B050-4D62B8FE1239}" type="presOf" srcId="{62677DBD-2E15-4AE2-AF37-77E001C6D373}" destId="{22229BF4-DFAF-41F2-B0AB-31858651582C}" srcOrd="2" destOrd="0" presId="urn:microsoft.com/office/officeart/2005/8/layout/gear1"/>
    <dgm:cxn modelId="{5BC488EB-6CCC-4A1C-AA16-40E71A21D4E5}" srcId="{B590BFF7-9A36-445A-9BD2-E18E59B54DB6}" destId="{EFE51E1A-6139-49C9-A384-4B1A75BF1F26}" srcOrd="13" destOrd="0" parTransId="{B77796D3-FBAE-48D2-9385-1C9D944CCE60}" sibTransId="{794F1F31-204B-459B-ABA3-24C51AB75371}"/>
    <dgm:cxn modelId="{E9E15DF7-FA1D-4440-8B34-B7F9D18D3BA9}" type="presOf" srcId="{7753A1F0-F6A9-45BB-B6F6-F83D36B2E025}" destId="{BF3884ED-5526-44B3-AD47-2A0D91FD4B87}" srcOrd="0" destOrd="0" presId="urn:microsoft.com/office/officeart/2005/8/layout/gear1"/>
    <dgm:cxn modelId="{DFC114F8-C5BC-4FDD-AA5D-AE5B523BE959}" srcId="{B590BFF7-9A36-445A-9BD2-E18E59B54DB6}" destId="{C27A25C9-BFF7-4A53-B62A-62CBD7099BBD}" srcOrd="10" destOrd="0" parTransId="{29B9FC15-EA40-4B7B-810F-5A50F1336657}" sibTransId="{F2D8A853-C726-4C45-81A3-E9D515570C11}"/>
    <dgm:cxn modelId="{37E95FFB-38F3-4C87-98DF-382C6F28E201}" srcId="{B590BFF7-9A36-445A-9BD2-E18E59B54DB6}" destId="{117ACEBF-3375-43A6-947B-B16205473D42}" srcOrd="7" destOrd="0" parTransId="{E8B8262D-C339-4A15-8347-5C4EB4DB2F2B}" sibTransId="{4E7F1986-8FBB-4D5B-B0F1-D192E4A06A06}"/>
    <dgm:cxn modelId="{055B74D4-49DF-4C29-A345-5AF0D577B3BB}" type="presParOf" srcId="{C29ABFA1-7BF5-4646-80FC-64218488535D}" destId="{084DEB6C-4C4D-4539-B52B-5221749DE670}" srcOrd="0" destOrd="0" presId="urn:microsoft.com/office/officeart/2005/8/layout/gear1"/>
    <dgm:cxn modelId="{80602F30-9972-4FD2-B1CE-5373D7887B6B}" type="presParOf" srcId="{C29ABFA1-7BF5-4646-80FC-64218488535D}" destId="{DC6AC106-28CB-4E04-985A-D3BD50D04F59}" srcOrd="1" destOrd="0" presId="urn:microsoft.com/office/officeart/2005/8/layout/gear1"/>
    <dgm:cxn modelId="{15E9A602-3EB0-4BC7-8DFC-EC7E9ADB0B1A}" type="presParOf" srcId="{C29ABFA1-7BF5-4646-80FC-64218488535D}" destId="{C6FD6490-C048-4695-A2E6-305438DDA097}" srcOrd="2" destOrd="0" presId="urn:microsoft.com/office/officeart/2005/8/layout/gear1"/>
    <dgm:cxn modelId="{58C5B212-04D1-4C9B-8DB3-556E985453AB}" type="presParOf" srcId="{C29ABFA1-7BF5-4646-80FC-64218488535D}" destId="{16D8CF3E-9865-477A-A08F-B0AA3D5F9978}" srcOrd="3" destOrd="0" presId="urn:microsoft.com/office/officeart/2005/8/layout/gear1"/>
    <dgm:cxn modelId="{DCA73454-70B7-41A9-B02C-3D2122218C93}" type="presParOf" srcId="{C29ABFA1-7BF5-4646-80FC-64218488535D}" destId="{A4538B41-1F43-4686-B9F0-A65DA7A7271D}" srcOrd="4" destOrd="0" presId="urn:microsoft.com/office/officeart/2005/8/layout/gear1"/>
    <dgm:cxn modelId="{A998D13F-F932-40AB-83AE-1BE4CDBCB938}" type="presParOf" srcId="{C29ABFA1-7BF5-4646-80FC-64218488535D}" destId="{22229BF4-DFAF-41F2-B0AB-31858651582C}" srcOrd="5" destOrd="0" presId="urn:microsoft.com/office/officeart/2005/8/layout/gear1"/>
    <dgm:cxn modelId="{1EC75E1B-01DF-4DB0-810E-C9F41A0F3C7E}" type="presParOf" srcId="{C29ABFA1-7BF5-4646-80FC-64218488535D}" destId="{BF3884ED-5526-44B3-AD47-2A0D91FD4B87}" srcOrd="6" destOrd="0" presId="urn:microsoft.com/office/officeart/2005/8/layout/gear1"/>
    <dgm:cxn modelId="{EB13F3E5-1A52-45F9-84D9-544BB5E6F63A}" type="presParOf" srcId="{C29ABFA1-7BF5-4646-80FC-64218488535D}" destId="{AE4EAD18-AD37-4110-A40B-196D90B3E286}" srcOrd="7" destOrd="0" presId="urn:microsoft.com/office/officeart/2005/8/layout/gear1"/>
    <dgm:cxn modelId="{C3D5061F-5058-4848-81F5-97F41D3E63C9}" type="presParOf" srcId="{C29ABFA1-7BF5-4646-80FC-64218488535D}" destId="{A1775127-4615-4267-BC62-8E82A2DB5B4F}" srcOrd="8" destOrd="0" presId="urn:microsoft.com/office/officeart/2005/8/layout/gear1"/>
    <dgm:cxn modelId="{991670D7-8B2C-4E17-9667-FF7DA8EBC393}" type="presParOf" srcId="{C29ABFA1-7BF5-4646-80FC-64218488535D}" destId="{9919F68D-A1A2-46DF-8431-2C22B38163D8}" srcOrd="9" destOrd="0" presId="urn:microsoft.com/office/officeart/2005/8/layout/gear1"/>
    <dgm:cxn modelId="{66C0CFE5-A03C-4D4F-BA93-760319D3E0DA}" type="presParOf" srcId="{C29ABFA1-7BF5-4646-80FC-64218488535D}" destId="{E66BA35D-23B1-48F4-BF71-BA70FC9D4220}" srcOrd="10" destOrd="0" presId="urn:microsoft.com/office/officeart/2005/8/layout/gear1"/>
    <dgm:cxn modelId="{F21CABF7-9B49-4A02-8633-5F4A6EF8F8B3}" type="presParOf" srcId="{C29ABFA1-7BF5-4646-80FC-64218488535D}" destId="{714B8846-796C-4D21-903A-24BAB330CBA7}" srcOrd="11" destOrd="0" presId="urn:microsoft.com/office/officeart/2005/8/layout/gear1"/>
    <dgm:cxn modelId="{38BFFA0E-A549-41CE-BAF0-1192C45546A9}" type="presParOf" srcId="{C29ABFA1-7BF5-4646-80FC-64218488535D}" destId="{6AAB25ED-CE5E-42A0-96D4-61EBD236A995}"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190A1-1431-4CBA-8AC8-A0E9448BD69B}">
      <dsp:nvSpPr>
        <dsp:cNvPr id="0" name=""/>
        <dsp:cNvSpPr/>
      </dsp:nvSpPr>
      <dsp:spPr>
        <a:xfrm>
          <a:off x="417395" y="1178116"/>
          <a:ext cx="5546958" cy="5546958"/>
        </a:xfrm>
        <a:prstGeom prst="blockArc">
          <a:avLst>
            <a:gd name="adj1" fmla="val 14400000"/>
            <a:gd name="adj2" fmla="val 16200000"/>
            <a:gd name="adj3" fmla="val 2308"/>
          </a:avLst>
        </a:prstGeom>
        <a:solidFill>
          <a:schemeClr val="accent3">
            <a:hueOff val="-1854091"/>
            <a:satOff val="13367"/>
            <a:lumOff val="300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8AD6F-6154-4187-B242-AE418EA9B8E2}">
      <dsp:nvSpPr>
        <dsp:cNvPr id="0" name=""/>
        <dsp:cNvSpPr/>
      </dsp:nvSpPr>
      <dsp:spPr>
        <a:xfrm>
          <a:off x="417395" y="1178116"/>
          <a:ext cx="5546958" cy="5546958"/>
        </a:xfrm>
        <a:prstGeom prst="blockArc">
          <a:avLst>
            <a:gd name="adj1" fmla="val 12600000"/>
            <a:gd name="adj2" fmla="val 14400000"/>
            <a:gd name="adj3" fmla="val 2308"/>
          </a:avLst>
        </a:prstGeom>
        <a:solidFill>
          <a:schemeClr val="accent3">
            <a:hueOff val="-1685537"/>
            <a:satOff val="12152"/>
            <a:lumOff val="272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1F2F3F-C788-4AF6-95DF-E63A90F318D4}">
      <dsp:nvSpPr>
        <dsp:cNvPr id="0" name=""/>
        <dsp:cNvSpPr/>
      </dsp:nvSpPr>
      <dsp:spPr>
        <a:xfrm>
          <a:off x="417395" y="1178116"/>
          <a:ext cx="5546958" cy="5546958"/>
        </a:xfrm>
        <a:prstGeom prst="blockArc">
          <a:avLst>
            <a:gd name="adj1" fmla="val 10800000"/>
            <a:gd name="adj2" fmla="val 12600000"/>
            <a:gd name="adj3" fmla="val 2308"/>
          </a:avLst>
        </a:prstGeom>
        <a:solidFill>
          <a:schemeClr val="accent3">
            <a:hueOff val="-1516984"/>
            <a:satOff val="10937"/>
            <a:lumOff val="245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EF37CD-FCA0-408B-9D55-43EC4FC363E9}">
      <dsp:nvSpPr>
        <dsp:cNvPr id="0" name=""/>
        <dsp:cNvSpPr/>
      </dsp:nvSpPr>
      <dsp:spPr>
        <a:xfrm>
          <a:off x="417395" y="1178116"/>
          <a:ext cx="5546958" cy="5546958"/>
        </a:xfrm>
        <a:prstGeom prst="blockArc">
          <a:avLst>
            <a:gd name="adj1" fmla="val 9000000"/>
            <a:gd name="adj2" fmla="val 10800000"/>
            <a:gd name="adj3" fmla="val 2308"/>
          </a:avLst>
        </a:prstGeom>
        <a:solidFill>
          <a:schemeClr val="accent3">
            <a:hueOff val="-1348430"/>
            <a:satOff val="9721"/>
            <a:lumOff val="2181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245C09-B014-4AE1-B0B0-7320816144BC}">
      <dsp:nvSpPr>
        <dsp:cNvPr id="0" name=""/>
        <dsp:cNvSpPr/>
      </dsp:nvSpPr>
      <dsp:spPr>
        <a:xfrm>
          <a:off x="417395" y="1178116"/>
          <a:ext cx="5546958" cy="5546958"/>
        </a:xfrm>
        <a:prstGeom prst="blockArc">
          <a:avLst>
            <a:gd name="adj1" fmla="val 7200000"/>
            <a:gd name="adj2" fmla="val 9000000"/>
            <a:gd name="adj3" fmla="val 2308"/>
          </a:avLst>
        </a:prstGeom>
        <a:solidFill>
          <a:schemeClr val="accent3">
            <a:hueOff val="-1179876"/>
            <a:satOff val="8506"/>
            <a:lumOff val="190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926C88-591B-4C6D-B652-8326E8DE06FA}">
      <dsp:nvSpPr>
        <dsp:cNvPr id="0" name=""/>
        <dsp:cNvSpPr/>
      </dsp:nvSpPr>
      <dsp:spPr>
        <a:xfrm>
          <a:off x="417395" y="1178116"/>
          <a:ext cx="5546958" cy="5546958"/>
        </a:xfrm>
        <a:prstGeom prst="blockArc">
          <a:avLst>
            <a:gd name="adj1" fmla="val 5400000"/>
            <a:gd name="adj2" fmla="val 7200000"/>
            <a:gd name="adj3" fmla="val 2308"/>
          </a:avLst>
        </a:prstGeom>
        <a:solidFill>
          <a:schemeClr val="accent3">
            <a:hueOff val="-1011323"/>
            <a:satOff val="7291"/>
            <a:lumOff val="163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F18D02-C004-4A24-9273-BEBF147567E3}">
      <dsp:nvSpPr>
        <dsp:cNvPr id="0" name=""/>
        <dsp:cNvSpPr/>
      </dsp:nvSpPr>
      <dsp:spPr>
        <a:xfrm>
          <a:off x="417395" y="1178116"/>
          <a:ext cx="5546958" cy="5546958"/>
        </a:xfrm>
        <a:prstGeom prst="blockArc">
          <a:avLst>
            <a:gd name="adj1" fmla="val 3600000"/>
            <a:gd name="adj2" fmla="val 5400000"/>
            <a:gd name="adj3" fmla="val 2308"/>
          </a:avLst>
        </a:prstGeom>
        <a:solidFill>
          <a:schemeClr val="accent3">
            <a:hueOff val="-842769"/>
            <a:satOff val="6076"/>
            <a:lumOff val="1363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46A271-88B1-4F96-9B34-CB4888DF1C2F}">
      <dsp:nvSpPr>
        <dsp:cNvPr id="0" name=""/>
        <dsp:cNvSpPr/>
      </dsp:nvSpPr>
      <dsp:spPr>
        <a:xfrm>
          <a:off x="417395" y="1178116"/>
          <a:ext cx="5546958" cy="5546958"/>
        </a:xfrm>
        <a:prstGeom prst="blockArc">
          <a:avLst>
            <a:gd name="adj1" fmla="val 1800000"/>
            <a:gd name="adj2" fmla="val 3600000"/>
            <a:gd name="adj3" fmla="val 2308"/>
          </a:avLst>
        </a:prstGeom>
        <a:solidFill>
          <a:schemeClr val="accent3">
            <a:hueOff val="-674215"/>
            <a:satOff val="4861"/>
            <a:lumOff val="109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B48BF0-9EE7-46D1-A6DC-39E065120BAA}">
      <dsp:nvSpPr>
        <dsp:cNvPr id="0" name=""/>
        <dsp:cNvSpPr/>
      </dsp:nvSpPr>
      <dsp:spPr>
        <a:xfrm>
          <a:off x="417395" y="1178116"/>
          <a:ext cx="5546958" cy="5546958"/>
        </a:xfrm>
        <a:prstGeom prst="blockArc">
          <a:avLst>
            <a:gd name="adj1" fmla="val 0"/>
            <a:gd name="adj2" fmla="val 1800000"/>
            <a:gd name="adj3" fmla="val 2308"/>
          </a:avLst>
        </a:prstGeom>
        <a:solidFill>
          <a:schemeClr val="accent3">
            <a:hueOff val="-505661"/>
            <a:satOff val="3646"/>
            <a:lumOff val="8182"/>
            <a:alphaOff val="0"/>
          </a:schemeClr>
        </a:solidFill>
        <a:ln>
          <a:solidFill>
            <a:schemeClr val="accent4">
              <a:lumMod val="40000"/>
              <a:lumOff val="60000"/>
            </a:schemeClr>
          </a:solidFill>
        </a:ln>
        <a:effectLst/>
      </dsp:spPr>
      <dsp:style>
        <a:lnRef idx="0">
          <a:scrgbClr r="0" g="0" b="0"/>
        </a:lnRef>
        <a:fillRef idx="1">
          <a:scrgbClr r="0" g="0" b="0"/>
        </a:fillRef>
        <a:effectRef idx="0">
          <a:scrgbClr r="0" g="0" b="0"/>
        </a:effectRef>
        <a:fontRef idx="minor">
          <a:schemeClr val="lt1"/>
        </a:fontRef>
      </dsp:style>
    </dsp:sp>
    <dsp:sp modelId="{1C16DE0A-3BE5-486A-9E67-E90908D11D12}">
      <dsp:nvSpPr>
        <dsp:cNvPr id="0" name=""/>
        <dsp:cNvSpPr/>
      </dsp:nvSpPr>
      <dsp:spPr>
        <a:xfrm>
          <a:off x="417395" y="1178116"/>
          <a:ext cx="5546958" cy="5546958"/>
        </a:xfrm>
        <a:prstGeom prst="blockArc">
          <a:avLst>
            <a:gd name="adj1" fmla="val 19800000"/>
            <a:gd name="adj2" fmla="val 0"/>
            <a:gd name="adj3" fmla="val 2308"/>
          </a:avLst>
        </a:prstGeom>
        <a:solidFill>
          <a:schemeClr val="accent3">
            <a:hueOff val="-337107"/>
            <a:satOff val="2430"/>
            <a:lumOff val="54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28BE22-3D15-491B-85F3-7EBE4FCA1CDC}">
      <dsp:nvSpPr>
        <dsp:cNvPr id="0" name=""/>
        <dsp:cNvSpPr/>
      </dsp:nvSpPr>
      <dsp:spPr>
        <a:xfrm>
          <a:off x="417395" y="1178116"/>
          <a:ext cx="5546958" cy="5546958"/>
        </a:xfrm>
        <a:prstGeom prst="blockArc">
          <a:avLst>
            <a:gd name="adj1" fmla="val 18000000"/>
            <a:gd name="adj2" fmla="val 19800000"/>
            <a:gd name="adj3" fmla="val 2308"/>
          </a:avLst>
        </a:prstGeom>
        <a:solidFill>
          <a:schemeClr val="accent3">
            <a:hueOff val="-168554"/>
            <a:satOff val="1215"/>
            <a:lumOff val="27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800B24-BA6D-40D1-98CB-F685C21B2AEB}">
      <dsp:nvSpPr>
        <dsp:cNvPr id="0" name=""/>
        <dsp:cNvSpPr/>
      </dsp:nvSpPr>
      <dsp:spPr>
        <a:xfrm>
          <a:off x="417395" y="1178116"/>
          <a:ext cx="5546958" cy="5546958"/>
        </a:xfrm>
        <a:prstGeom prst="blockArc">
          <a:avLst>
            <a:gd name="adj1" fmla="val 16200000"/>
            <a:gd name="adj2" fmla="val 18000000"/>
            <a:gd name="adj3" fmla="val 230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F5257-7745-4660-A5D0-B27CBAED9BB2}">
      <dsp:nvSpPr>
        <dsp:cNvPr id="0" name=""/>
        <dsp:cNvSpPr/>
      </dsp:nvSpPr>
      <dsp:spPr>
        <a:xfrm>
          <a:off x="1910336" y="2730454"/>
          <a:ext cx="2575662" cy="2413114"/>
        </a:xfrm>
        <a:prstGeom prst="ellipse">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a:solidFill>
                <a:schemeClr val="accent1">
                  <a:lumMod val="20000"/>
                  <a:lumOff val="80000"/>
                </a:schemeClr>
              </a:solidFill>
            </a:rPr>
            <a:t>L'Odyssée</a:t>
          </a:r>
        </a:p>
      </dsp:txBody>
      <dsp:txXfrm>
        <a:off x="2287533" y="3083846"/>
        <a:ext cx="1821268" cy="1706330"/>
      </dsp:txXfrm>
    </dsp:sp>
    <dsp:sp modelId="{5E257AF5-0F04-45EE-A030-7AF0AB6BA356}">
      <dsp:nvSpPr>
        <dsp:cNvPr id="0" name=""/>
        <dsp:cNvSpPr/>
      </dsp:nvSpPr>
      <dsp:spPr>
        <a:xfrm>
          <a:off x="2746442" y="765683"/>
          <a:ext cx="888864" cy="888864"/>
        </a:xfrm>
        <a:prstGeom prst="ellipse">
          <a:avLst/>
        </a:prstGeom>
        <a:blipFill rotWithShape="0">
          <a:blip xmlns:r="http://schemas.openxmlformats.org/officeDocument/2006/relationships" r:embed="rId1"/>
          <a:srcRect/>
          <a:stretch>
            <a:fillRect l="-1000" r="-1000"/>
          </a:stretch>
        </a:blipFill>
        <a:ln w="5715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fr-FR" sz="1400" kern="1200" dirty="0"/>
        </a:p>
      </dsp:txBody>
      <dsp:txXfrm>
        <a:off x="2876613" y="895854"/>
        <a:ext cx="628522" cy="628522"/>
      </dsp:txXfrm>
    </dsp:sp>
    <dsp:sp modelId="{88371E73-514F-4696-9EF0-6B6C8E38B4EB}">
      <dsp:nvSpPr>
        <dsp:cNvPr id="0" name=""/>
        <dsp:cNvSpPr/>
      </dsp:nvSpPr>
      <dsp:spPr>
        <a:xfrm>
          <a:off x="4141577" y="1132972"/>
          <a:ext cx="840074" cy="888864"/>
        </a:xfrm>
        <a:prstGeom prst="ellipse">
          <a:avLst/>
        </a:prstGeom>
        <a:blipFill rotWithShape="0">
          <a:blip xmlns:r="http://schemas.openxmlformats.org/officeDocument/2006/relationships" r:embed="rId2"/>
          <a:srcRect/>
          <a:stretch>
            <a:fillRect t="-4000" b="-4000"/>
          </a:stretch>
        </a:blipFill>
        <a:ln w="571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fr-FR" sz="1300" kern="1200"/>
        </a:p>
      </dsp:txBody>
      <dsp:txXfrm>
        <a:off x="4264603" y="1263143"/>
        <a:ext cx="594022" cy="628522"/>
      </dsp:txXfrm>
    </dsp:sp>
    <dsp:sp modelId="{56D67D52-9F0F-402B-B994-85FB282004AF}">
      <dsp:nvSpPr>
        <dsp:cNvPr id="0" name=""/>
        <dsp:cNvSpPr/>
      </dsp:nvSpPr>
      <dsp:spPr>
        <a:xfrm>
          <a:off x="5120634" y="2136423"/>
          <a:ext cx="888864" cy="888864"/>
        </a:xfrm>
        <a:prstGeom prst="ellipse">
          <a:avLst/>
        </a:prstGeom>
        <a:blipFill rotWithShape="0">
          <a:blip xmlns:r="http://schemas.openxmlformats.org/officeDocument/2006/relationships" r:embed="rId3"/>
          <a:srcRect/>
          <a:stretch>
            <a:fillRect/>
          </a:stretch>
        </a:blipFill>
        <a:ln w="5715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fr-FR" sz="1400" kern="1200" dirty="0"/>
        </a:p>
      </dsp:txBody>
      <dsp:txXfrm>
        <a:off x="5250805" y="2266594"/>
        <a:ext cx="628522" cy="628522"/>
      </dsp:txXfrm>
    </dsp:sp>
    <dsp:sp modelId="{7977A616-D7FC-4DD9-A3D0-E52585C96345}">
      <dsp:nvSpPr>
        <dsp:cNvPr id="0" name=""/>
        <dsp:cNvSpPr/>
      </dsp:nvSpPr>
      <dsp:spPr>
        <a:xfrm>
          <a:off x="5487922" y="3507163"/>
          <a:ext cx="888864" cy="888864"/>
        </a:xfrm>
        <a:prstGeom prst="ellipse">
          <a:avLst/>
        </a:prstGeom>
        <a:blipFill rotWithShape="0">
          <a:blip xmlns:r="http://schemas.openxmlformats.org/officeDocument/2006/relationships" r:embed="rId4"/>
          <a:srcRect/>
          <a:stretch>
            <a:fillRect/>
          </a:stretch>
        </a:blipFill>
        <a:ln w="5715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dsp:txBody>
      <dsp:txXfrm>
        <a:off x="5618093" y="3637334"/>
        <a:ext cx="628522" cy="628522"/>
      </dsp:txXfrm>
    </dsp:sp>
    <dsp:sp modelId="{0CC5DE08-FE5B-46A6-92A0-2939F998C208}">
      <dsp:nvSpPr>
        <dsp:cNvPr id="0" name=""/>
        <dsp:cNvSpPr/>
      </dsp:nvSpPr>
      <dsp:spPr>
        <a:xfrm>
          <a:off x="5120634" y="4877903"/>
          <a:ext cx="888864" cy="888864"/>
        </a:xfrm>
        <a:prstGeom prst="ellipse">
          <a:avLst/>
        </a:prstGeom>
        <a:blipFill rotWithShape="0">
          <a:blip xmlns:r="http://schemas.openxmlformats.org/officeDocument/2006/relationships" r:embed="rId5"/>
          <a:srcRect/>
          <a:stretch>
            <a:fillRect/>
          </a:stretch>
        </a:blipFill>
        <a:ln w="5715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dsp:txBody>
      <dsp:txXfrm>
        <a:off x="5250805" y="5008074"/>
        <a:ext cx="628522" cy="628522"/>
      </dsp:txXfrm>
    </dsp:sp>
    <dsp:sp modelId="{7E13E8B1-280A-45FD-959C-28147A1EFDCC}">
      <dsp:nvSpPr>
        <dsp:cNvPr id="0" name=""/>
        <dsp:cNvSpPr/>
      </dsp:nvSpPr>
      <dsp:spPr>
        <a:xfrm>
          <a:off x="4117182" y="5881355"/>
          <a:ext cx="888864" cy="888864"/>
        </a:xfrm>
        <a:prstGeom prst="ellipse">
          <a:avLst/>
        </a:prstGeom>
        <a:blipFill rotWithShape="0">
          <a:blip xmlns:r="http://schemas.openxmlformats.org/officeDocument/2006/relationships" r:embed="rId6"/>
          <a:srcRect/>
          <a:stretch>
            <a:fillRect/>
          </a:stretch>
        </a:blipFill>
        <a:ln w="5715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dsp:txBody>
      <dsp:txXfrm>
        <a:off x="4247353" y="6011526"/>
        <a:ext cx="628522" cy="628522"/>
      </dsp:txXfrm>
    </dsp:sp>
    <dsp:sp modelId="{7EF3C19A-EEFF-49B4-95D2-782F948E7F21}">
      <dsp:nvSpPr>
        <dsp:cNvPr id="0" name=""/>
        <dsp:cNvSpPr/>
      </dsp:nvSpPr>
      <dsp:spPr>
        <a:xfrm>
          <a:off x="2746442" y="6274660"/>
          <a:ext cx="888864" cy="836830"/>
        </a:xfrm>
        <a:prstGeom prst="ellipse">
          <a:avLst/>
        </a:prstGeom>
        <a:blipFill rotWithShape="0">
          <a:blip xmlns:r="http://schemas.openxmlformats.org/officeDocument/2006/relationships" r:embed="rId7"/>
          <a:srcRect/>
          <a:stretch>
            <a:fillRect l="-2000" r="-2000"/>
          </a:stretch>
        </a:blipFill>
        <a:ln w="571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fr-FR" sz="3500" kern="1200"/>
        </a:p>
      </dsp:txBody>
      <dsp:txXfrm>
        <a:off x="2876613" y="6397211"/>
        <a:ext cx="628522" cy="591728"/>
      </dsp:txXfrm>
    </dsp:sp>
    <dsp:sp modelId="{7D68FE66-A25B-49A4-8B2C-9B25D8055570}">
      <dsp:nvSpPr>
        <dsp:cNvPr id="0" name=""/>
        <dsp:cNvSpPr/>
      </dsp:nvSpPr>
      <dsp:spPr>
        <a:xfrm>
          <a:off x="1391480" y="5857218"/>
          <a:ext cx="857309" cy="937138"/>
        </a:xfrm>
        <a:prstGeom prst="ellipse">
          <a:avLst/>
        </a:prstGeom>
        <a:blipFill rotWithShape="0">
          <a:blip xmlns:r="http://schemas.openxmlformats.org/officeDocument/2006/relationships" r:embed="rId8"/>
          <a:srcRect/>
          <a:stretch>
            <a:fillRect/>
          </a:stretch>
        </a:blipFill>
        <a:ln w="5715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fr-FR" sz="4000" kern="1200"/>
        </a:p>
      </dsp:txBody>
      <dsp:txXfrm>
        <a:off x="1517030" y="5994459"/>
        <a:ext cx="606209" cy="662656"/>
      </dsp:txXfrm>
    </dsp:sp>
    <dsp:sp modelId="{B2E36667-756F-4D79-8833-743F12AD3472}">
      <dsp:nvSpPr>
        <dsp:cNvPr id="0" name=""/>
        <dsp:cNvSpPr/>
      </dsp:nvSpPr>
      <dsp:spPr>
        <a:xfrm>
          <a:off x="372251" y="4860237"/>
          <a:ext cx="888864" cy="924196"/>
        </a:xfrm>
        <a:prstGeom prst="ellipse">
          <a:avLst/>
        </a:prstGeom>
        <a:blipFill rotWithShape="0">
          <a:blip xmlns:r="http://schemas.openxmlformats.org/officeDocument/2006/relationships" r:embed="rId9"/>
          <a:srcRect/>
          <a:stretch>
            <a:fillRect/>
          </a:stretch>
        </a:blipFill>
        <a:ln w="5715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endParaRPr lang="fr-FR" sz="3900" kern="1200"/>
        </a:p>
      </dsp:txBody>
      <dsp:txXfrm>
        <a:off x="502422" y="4995582"/>
        <a:ext cx="628522" cy="653506"/>
      </dsp:txXfrm>
    </dsp:sp>
    <dsp:sp modelId="{2302E614-957B-46D5-A29E-CAFA03DDDF80}">
      <dsp:nvSpPr>
        <dsp:cNvPr id="0" name=""/>
        <dsp:cNvSpPr/>
      </dsp:nvSpPr>
      <dsp:spPr>
        <a:xfrm>
          <a:off x="4962" y="3507163"/>
          <a:ext cx="888864" cy="888864"/>
        </a:xfrm>
        <a:prstGeom prst="ellipse">
          <a:avLst/>
        </a:prstGeom>
        <a:blipFill rotWithShape="0">
          <a:blip xmlns:r="http://schemas.openxmlformats.org/officeDocument/2006/relationships" r:embed="rId10"/>
          <a:srcRect/>
          <a:stretch>
            <a:fillRect/>
          </a:stretch>
        </a:blipFill>
        <a:ln w="5715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dsp:txBody>
      <dsp:txXfrm>
        <a:off x="135133" y="3637334"/>
        <a:ext cx="628522" cy="628522"/>
      </dsp:txXfrm>
    </dsp:sp>
    <dsp:sp modelId="{5966D42F-5285-40B3-A138-CBDA0E026AB8}">
      <dsp:nvSpPr>
        <dsp:cNvPr id="0" name=""/>
        <dsp:cNvSpPr/>
      </dsp:nvSpPr>
      <dsp:spPr>
        <a:xfrm>
          <a:off x="372251" y="2136423"/>
          <a:ext cx="888864" cy="888864"/>
        </a:xfrm>
        <a:prstGeom prst="ellipse">
          <a:avLst/>
        </a:prstGeom>
        <a:blipFill rotWithShape="0">
          <a:blip xmlns:r="http://schemas.openxmlformats.org/officeDocument/2006/relationships" r:embed="rId11"/>
          <a:srcRect/>
          <a:stretch>
            <a:fillRect/>
          </a:stretch>
        </a:blipFill>
        <a:ln w="5715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dsp:txBody>
      <dsp:txXfrm>
        <a:off x="502422" y="2266594"/>
        <a:ext cx="628522" cy="628522"/>
      </dsp:txXfrm>
    </dsp:sp>
    <dsp:sp modelId="{BCB423A5-3CE6-459C-BF34-4EAEBC29FDAD}">
      <dsp:nvSpPr>
        <dsp:cNvPr id="0" name=""/>
        <dsp:cNvSpPr/>
      </dsp:nvSpPr>
      <dsp:spPr>
        <a:xfrm>
          <a:off x="1375702" y="1132972"/>
          <a:ext cx="888864" cy="888864"/>
        </a:xfrm>
        <a:prstGeom prst="ellipse">
          <a:avLst/>
        </a:prstGeom>
        <a:blipFill rotWithShape="0">
          <a:blip xmlns:r="http://schemas.openxmlformats.org/officeDocument/2006/relationships" r:embed="rId12"/>
          <a:srcRect/>
          <a:stretch>
            <a:fillRect/>
          </a:stretch>
        </a:blipFill>
        <a:ln w="5715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dsp:txBody>
      <dsp:txXfrm>
        <a:off x="1505873" y="1263143"/>
        <a:ext cx="628522" cy="628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8D78F-61E2-43DD-82E6-71731C9C4B9C}">
      <dsp:nvSpPr>
        <dsp:cNvPr id="0" name=""/>
        <dsp:cNvSpPr/>
      </dsp:nvSpPr>
      <dsp:spPr>
        <a:xfrm>
          <a:off x="3772871" y="2481032"/>
          <a:ext cx="1446705" cy="1314444"/>
        </a:xfrm>
        <a:prstGeom prst="ellipse">
          <a:avLst/>
        </a:prstGeom>
        <a:solidFill>
          <a:schemeClr val="accent1">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a:t>l'enfant et ses besoins à personnaliser </a:t>
          </a:r>
        </a:p>
      </dsp:txBody>
      <dsp:txXfrm>
        <a:off x="3984736" y="2673528"/>
        <a:ext cx="1022975" cy="929452"/>
      </dsp:txXfrm>
    </dsp:sp>
    <dsp:sp modelId="{EEAD567D-932F-4BBB-BF2E-A10C033CEC6C}">
      <dsp:nvSpPr>
        <dsp:cNvPr id="0" name=""/>
        <dsp:cNvSpPr/>
      </dsp:nvSpPr>
      <dsp:spPr>
        <a:xfrm rot="16200000">
          <a:off x="4058066" y="1401522"/>
          <a:ext cx="876314" cy="555198"/>
        </a:xfrm>
        <a:prstGeom prst="rightArrow">
          <a:avLst>
            <a:gd name="adj1" fmla="val 60000"/>
            <a:gd name="adj2" fmla="val 50000"/>
          </a:avLst>
        </a:prstGeom>
        <a:solidFill>
          <a:schemeClr val="accent2">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141346" y="1595842"/>
        <a:ext cx="709755" cy="333118"/>
      </dsp:txXfrm>
    </dsp:sp>
    <dsp:sp modelId="{3888532D-313C-4AA7-AC87-4936857BF996}">
      <dsp:nvSpPr>
        <dsp:cNvPr id="0" name=""/>
        <dsp:cNvSpPr/>
      </dsp:nvSpPr>
      <dsp:spPr>
        <a:xfrm>
          <a:off x="3846212" y="3856"/>
          <a:ext cx="1300022" cy="823751"/>
        </a:xfrm>
        <a:prstGeom prst="ellipse">
          <a:avLst/>
        </a:prstGeom>
        <a:solidFill>
          <a:schemeClr val="accent2">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b="1" kern="1200" dirty="0"/>
            <a:t>Besoin d’accomplissement (épanouissement)</a:t>
          </a:r>
        </a:p>
        <a:p>
          <a:pPr marL="0" lvl="0" indent="0" algn="ctr" defTabSz="311150">
            <a:lnSpc>
              <a:spcPct val="90000"/>
            </a:lnSpc>
            <a:spcBef>
              <a:spcPct val="0"/>
            </a:spcBef>
            <a:spcAft>
              <a:spcPct val="35000"/>
            </a:spcAft>
            <a:buNone/>
          </a:pPr>
          <a:endParaRPr lang="fr-FR" sz="700" b="1" kern="1200" dirty="0"/>
        </a:p>
      </dsp:txBody>
      <dsp:txXfrm>
        <a:off x="4036596" y="124492"/>
        <a:ext cx="919254" cy="582479"/>
      </dsp:txXfrm>
    </dsp:sp>
    <dsp:sp modelId="{9B29F80E-9B1D-40DC-AFE5-C52CD1014FC3}">
      <dsp:nvSpPr>
        <dsp:cNvPr id="0" name=""/>
        <dsp:cNvSpPr/>
      </dsp:nvSpPr>
      <dsp:spPr>
        <a:xfrm rot="17759709">
          <a:off x="4703356" y="1545693"/>
          <a:ext cx="868158" cy="555198"/>
        </a:xfrm>
        <a:prstGeom prst="rightArrow">
          <a:avLst>
            <a:gd name="adj1" fmla="val 60000"/>
            <a:gd name="adj2" fmla="val 50000"/>
          </a:avLst>
        </a:prstGeom>
        <a:solidFill>
          <a:schemeClr val="accent3">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750135" y="1731587"/>
        <a:ext cx="701599" cy="333118"/>
      </dsp:txXfrm>
    </dsp:sp>
    <dsp:sp modelId="{B9D556AD-13A4-493C-BF7A-8613384ABAB9}">
      <dsp:nvSpPr>
        <dsp:cNvPr id="0" name=""/>
        <dsp:cNvSpPr/>
      </dsp:nvSpPr>
      <dsp:spPr>
        <a:xfrm>
          <a:off x="5134172" y="257320"/>
          <a:ext cx="1127894" cy="832308"/>
        </a:xfrm>
        <a:prstGeom prst="ellipse">
          <a:avLst/>
        </a:prstGeom>
        <a:solidFill>
          <a:schemeClr val="accent3">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b="1" kern="1200"/>
            <a:t>Besoin de personnalisation</a:t>
          </a:r>
        </a:p>
        <a:p>
          <a:pPr marL="0" lvl="0" indent="0" algn="ctr" defTabSz="311150">
            <a:lnSpc>
              <a:spcPct val="90000"/>
            </a:lnSpc>
            <a:spcBef>
              <a:spcPct val="0"/>
            </a:spcBef>
            <a:spcAft>
              <a:spcPct val="35000"/>
            </a:spcAft>
            <a:buNone/>
          </a:pPr>
          <a:endParaRPr lang="fr-FR" sz="700" b="1" kern="1200"/>
        </a:p>
      </dsp:txBody>
      <dsp:txXfrm>
        <a:off x="5299348" y="379209"/>
        <a:ext cx="797542" cy="588530"/>
      </dsp:txXfrm>
    </dsp:sp>
    <dsp:sp modelId="{F0EF3CB4-3B13-4E9C-AD68-DFA9B707EB89}">
      <dsp:nvSpPr>
        <dsp:cNvPr id="0" name=""/>
        <dsp:cNvSpPr/>
      </dsp:nvSpPr>
      <dsp:spPr>
        <a:xfrm rot="19010626">
          <a:off x="5144415" y="1847704"/>
          <a:ext cx="864287" cy="555198"/>
        </a:xfrm>
        <a:prstGeom prst="rightArrow">
          <a:avLst>
            <a:gd name="adj1" fmla="val 60000"/>
            <a:gd name="adj2" fmla="val 50000"/>
          </a:avLst>
        </a:prstGeom>
        <a:solidFill>
          <a:schemeClr val="accent4">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5166943" y="2015706"/>
        <a:ext cx="697728" cy="333118"/>
      </dsp:txXfrm>
    </dsp:sp>
    <dsp:sp modelId="{70C9BD0E-26D6-4E4F-BC93-4A42B7D66217}">
      <dsp:nvSpPr>
        <dsp:cNvPr id="0" name=""/>
        <dsp:cNvSpPr/>
      </dsp:nvSpPr>
      <dsp:spPr>
        <a:xfrm>
          <a:off x="6074217" y="795698"/>
          <a:ext cx="878806" cy="901985"/>
        </a:xfrm>
        <a:prstGeom prst="ellipse">
          <a:avLst/>
        </a:prstGeom>
        <a:solidFill>
          <a:schemeClr val="accent4">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d’estime</a:t>
          </a:r>
        </a:p>
      </dsp:txBody>
      <dsp:txXfrm>
        <a:off x="6202915" y="927791"/>
        <a:ext cx="621410" cy="637799"/>
      </dsp:txXfrm>
    </dsp:sp>
    <dsp:sp modelId="{26B28F13-0E95-41BC-9884-798EDE10110A}">
      <dsp:nvSpPr>
        <dsp:cNvPr id="0" name=""/>
        <dsp:cNvSpPr/>
      </dsp:nvSpPr>
      <dsp:spPr>
        <a:xfrm rot="20289373">
          <a:off x="5450770" y="2310085"/>
          <a:ext cx="837862" cy="555198"/>
        </a:xfrm>
        <a:prstGeom prst="rightArrow">
          <a:avLst>
            <a:gd name="adj1" fmla="val 60000"/>
            <a:gd name="adj2" fmla="val 50000"/>
          </a:avLst>
        </a:prstGeom>
        <a:solidFill>
          <a:schemeClr val="accent5">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5456749" y="2452111"/>
        <a:ext cx="671303" cy="333118"/>
      </dsp:txXfrm>
    </dsp:sp>
    <dsp:sp modelId="{0CC2ED6E-9F1A-4992-B167-7F24FDB747B3}">
      <dsp:nvSpPr>
        <dsp:cNvPr id="0" name=""/>
        <dsp:cNvSpPr/>
      </dsp:nvSpPr>
      <dsp:spPr>
        <a:xfrm>
          <a:off x="6594032" y="1640676"/>
          <a:ext cx="918829" cy="944989"/>
        </a:xfrm>
        <a:prstGeom prst="ellipse">
          <a:avLst/>
        </a:prstGeom>
        <a:solidFill>
          <a:schemeClr val="accent5">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 professionnalisme</a:t>
          </a:r>
        </a:p>
      </dsp:txBody>
      <dsp:txXfrm>
        <a:off x="6728591" y="1779066"/>
        <a:ext cx="649711" cy="668209"/>
      </dsp:txXfrm>
    </dsp:sp>
    <dsp:sp modelId="{C4A81B64-964D-4D23-B302-8A047915BF4F}">
      <dsp:nvSpPr>
        <dsp:cNvPr id="0" name=""/>
        <dsp:cNvSpPr/>
      </dsp:nvSpPr>
      <dsp:spPr>
        <a:xfrm>
          <a:off x="5533821" y="2860655"/>
          <a:ext cx="757043" cy="555198"/>
        </a:xfrm>
        <a:prstGeom prst="rightArrow">
          <a:avLst>
            <a:gd name="adj1" fmla="val 60000"/>
            <a:gd name="adj2" fmla="val 50000"/>
          </a:avLst>
        </a:prstGeom>
        <a:solidFill>
          <a:schemeClr val="accent6">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5533821" y="2971695"/>
        <a:ext cx="590484" cy="333118"/>
      </dsp:txXfrm>
    </dsp:sp>
    <dsp:sp modelId="{DF6607EC-F733-40B1-B777-202DFA0C72A9}">
      <dsp:nvSpPr>
        <dsp:cNvPr id="0" name=""/>
        <dsp:cNvSpPr/>
      </dsp:nvSpPr>
      <dsp:spPr>
        <a:xfrm>
          <a:off x="6647960" y="2730020"/>
          <a:ext cx="1141570" cy="816468"/>
        </a:xfrm>
        <a:prstGeom prst="ellipse">
          <a:avLst/>
        </a:prstGeom>
        <a:solidFill>
          <a:schemeClr val="accent6">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 Besoin de qualité (prestation)</a:t>
          </a:r>
        </a:p>
      </dsp:txBody>
      <dsp:txXfrm>
        <a:off x="6815139" y="2849589"/>
        <a:ext cx="807212" cy="577330"/>
      </dsp:txXfrm>
    </dsp:sp>
    <dsp:sp modelId="{B8F0B72D-B566-4634-B109-AFDBCC0DAEE5}">
      <dsp:nvSpPr>
        <dsp:cNvPr id="0" name=""/>
        <dsp:cNvSpPr/>
      </dsp:nvSpPr>
      <dsp:spPr>
        <a:xfrm rot="1350000">
          <a:off x="5441028" y="3423851"/>
          <a:ext cx="829741" cy="555198"/>
        </a:xfrm>
        <a:prstGeom prst="rightArrow">
          <a:avLst>
            <a:gd name="adj1" fmla="val 60000"/>
            <a:gd name="adj2" fmla="val 50000"/>
          </a:avLst>
        </a:prstGeom>
        <a:solidFill>
          <a:schemeClr val="accent2">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5447367" y="3503021"/>
        <a:ext cx="663182" cy="333118"/>
      </dsp:txXfrm>
    </dsp:sp>
    <dsp:sp modelId="{55414E9B-2174-4E8E-BF95-016B7DA75AEC}">
      <dsp:nvSpPr>
        <dsp:cNvPr id="0" name=""/>
        <dsp:cNvSpPr/>
      </dsp:nvSpPr>
      <dsp:spPr>
        <a:xfrm>
          <a:off x="6559680" y="3771884"/>
          <a:ext cx="903651" cy="816468"/>
        </a:xfrm>
        <a:prstGeom prst="ellipse">
          <a:avLst/>
        </a:prstGeom>
        <a:solidFill>
          <a:schemeClr val="accent2">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 convivialité</a:t>
          </a:r>
        </a:p>
      </dsp:txBody>
      <dsp:txXfrm>
        <a:off x="6692017" y="3891453"/>
        <a:ext cx="638977" cy="577330"/>
      </dsp:txXfrm>
    </dsp:sp>
    <dsp:sp modelId="{5ACFF4AF-E5A4-40EF-A7CB-A501A35920F7}">
      <dsp:nvSpPr>
        <dsp:cNvPr id="0" name=""/>
        <dsp:cNvSpPr/>
      </dsp:nvSpPr>
      <dsp:spPr>
        <a:xfrm rot="2700000">
          <a:off x="5106832" y="3893442"/>
          <a:ext cx="844357" cy="555198"/>
        </a:xfrm>
        <a:prstGeom prst="rightArrow">
          <a:avLst>
            <a:gd name="adj1" fmla="val 60000"/>
            <a:gd name="adj2" fmla="val 50000"/>
          </a:avLst>
        </a:prstGeom>
        <a:solidFill>
          <a:schemeClr val="accent3">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5131224" y="3945595"/>
        <a:ext cx="677798" cy="333118"/>
      </dsp:txXfrm>
    </dsp:sp>
    <dsp:sp modelId="{DBCFC58B-3B51-4FF2-9CA4-F18EC8505058}">
      <dsp:nvSpPr>
        <dsp:cNvPr id="0" name=""/>
        <dsp:cNvSpPr/>
      </dsp:nvSpPr>
      <dsp:spPr>
        <a:xfrm>
          <a:off x="5936894" y="4655134"/>
          <a:ext cx="968887" cy="816468"/>
        </a:xfrm>
        <a:prstGeom prst="ellipse">
          <a:avLst/>
        </a:prstGeom>
        <a:solidFill>
          <a:schemeClr val="accent3">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 disponibilité</a:t>
          </a:r>
        </a:p>
      </dsp:txBody>
      <dsp:txXfrm>
        <a:off x="6078784" y="4774703"/>
        <a:ext cx="685107" cy="577330"/>
      </dsp:txXfrm>
    </dsp:sp>
    <dsp:sp modelId="{329B1560-1EBC-4643-B116-B977FEC13753}">
      <dsp:nvSpPr>
        <dsp:cNvPr id="0" name=""/>
        <dsp:cNvSpPr/>
      </dsp:nvSpPr>
      <dsp:spPr>
        <a:xfrm rot="4050000">
          <a:off x="4620119" y="4214423"/>
          <a:ext cx="873707" cy="555198"/>
        </a:xfrm>
        <a:prstGeom prst="rightArrow">
          <a:avLst>
            <a:gd name="adj1" fmla="val 60000"/>
            <a:gd name="adj2" fmla="val 50000"/>
          </a:avLst>
        </a:prstGeom>
        <a:solidFill>
          <a:schemeClr val="accent4">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671529" y="4248523"/>
        <a:ext cx="707148" cy="333118"/>
      </dsp:txXfrm>
    </dsp:sp>
    <dsp:sp modelId="{1058102A-497B-46E0-8CAD-6B222A354B48}">
      <dsp:nvSpPr>
        <dsp:cNvPr id="0" name=""/>
        <dsp:cNvSpPr/>
      </dsp:nvSpPr>
      <dsp:spPr>
        <a:xfrm>
          <a:off x="5129853" y="5245302"/>
          <a:ext cx="816468" cy="816468"/>
        </a:xfrm>
        <a:prstGeom prst="ellipse">
          <a:avLst/>
        </a:prstGeom>
        <a:solidFill>
          <a:schemeClr val="accent4">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 soin</a:t>
          </a:r>
        </a:p>
      </dsp:txBody>
      <dsp:txXfrm>
        <a:off x="5249422" y="5364871"/>
        <a:ext cx="577330" cy="577330"/>
      </dsp:txXfrm>
    </dsp:sp>
    <dsp:sp modelId="{2F2FF56B-D477-4B83-B2F2-8E0F1E47DB67}">
      <dsp:nvSpPr>
        <dsp:cNvPr id="0" name=""/>
        <dsp:cNvSpPr/>
      </dsp:nvSpPr>
      <dsp:spPr>
        <a:xfrm rot="5400000">
          <a:off x="4057101" y="4321554"/>
          <a:ext cx="878244" cy="555198"/>
        </a:xfrm>
        <a:prstGeom prst="rightArrow">
          <a:avLst>
            <a:gd name="adj1" fmla="val 60000"/>
            <a:gd name="adj2" fmla="val 50000"/>
          </a:avLst>
        </a:prstGeom>
        <a:solidFill>
          <a:schemeClr val="accent5">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a:off x="4140381" y="4349315"/>
        <a:ext cx="711685" cy="333118"/>
      </dsp:txXfrm>
    </dsp:sp>
    <dsp:sp modelId="{2D995BCD-8285-4CA6-9D9E-08ACC8198BBE}">
      <dsp:nvSpPr>
        <dsp:cNvPr id="0" name=""/>
        <dsp:cNvSpPr/>
      </dsp:nvSpPr>
      <dsp:spPr>
        <a:xfrm>
          <a:off x="4053967" y="5452542"/>
          <a:ext cx="884513" cy="816468"/>
        </a:xfrm>
        <a:prstGeom prst="ellipse">
          <a:avLst/>
        </a:prstGeom>
        <a:solidFill>
          <a:schemeClr val="accent5">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 présence</a:t>
          </a:r>
        </a:p>
      </dsp:txBody>
      <dsp:txXfrm>
        <a:off x="4183501" y="5572111"/>
        <a:ext cx="625445" cy="577330"/>
      </dsp:txXfrm>
    </dsp:sp>
    <dsp:sp modelId="{76D2CC25-9904-4CA9-85DB-AEEB6916907E}">
      <dsp:nvSpPr>
        <dsp:cNvPr id="0" name=""/>
        <dsp:cNvSpPr/>
      </dsp:nvSpPr>
      <dsp:spPr>
        <a:xfrm rot="6750000">
          <a:off x="3501212" y="4211846"/>
          <a:ext cx="870659" cy="555198"/>
        </a:xfrm>
        <a:prstGeom prst="rightArrow">
          <a:avLst>
            <a:gd name="adj1" fmla="val 60000"/>
            <a:gd name="adj2" fmla="val 50000"/>
          </a:avLst>
        </a:prstGeom>
        <a:solidFill>
          <a:schemeClr val="accent6">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3616361" y="4245946"/>
        <a:ext cx="704100" cy="333118"/>
      </dsp:txXfrm>
    </dsp:sp>
    <dsp:sp modelId="{F7ADBFB0-4016-4515-8394-7C527E8F01DE}">
      <dsp:nvSpPr>
        <dsp:cNvPr id="0" name=""/>
        <dsp:cNvSpPr/>
      </dsp:nvSpPr>
      <dsp:spPr>
        <a:xfrm>
          <a:off x="3001211" y="5245302"/>
          <a:ext cx="906296" cy="816468"/>
        </a:xfrm>
        <a:prstGeom prst="ellipse">
          <a:avLst/>
        </a:prstGeom>
        <a:solidFill>
          <a:schemeClr val="accent6">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 sécurité</a:t>
          </a:r>
        </a:p>
      </dsp:txBody>
      <dsp:txXfrm>
        <a:off x="3133935" y="5364871"/>
        <a:ext cx="640848" cy="577330"/>
      </dsp:txXfrm>
    </dsp:sp>
    <dsp:sp modelId="{07B86E13-0587-4CA6-9135-F726B0D14AAC}">
      <dsp:nvSpPr>
        <dsp:cNvPr id="0" name=""/>
        <dsp:cNvSpPr/>
      </dsp:nvSpPr>
      <dsp:spPr>
        <a:xfrm rot="8100000">
          <a:off x="3054461" y="3885994"/>
          <a:ext cx="832847" cy="555198"/>
        </a:xfrm>
        <a:prstGeom prst="rightArrow">
          <a:avLst>
            <a:gd name="adj1" fmla="val 60000"/>
            <a:gd name="adj2" fmla="val 50000"/>
          </a:avLst>
        </a:prstGeom>
        <a:solidFill>
          <a:schemeClr val="accent2">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3196628" y="3938147"/>
        <a:ext cx="666288" cy="333118"/>
      </dsp:txXfrm>
    </dsp:sp>
    <dsp:sp modelId="{4E10279C-D7D9-4128-9972-B46F67DF54F4}">
      <dsp:nvSpPr>
        <dsp:cNvPr id="0" name=""/>
        <dsp:cNvSpPr/>
      </dsp:nvSpPr>
      <dsp:spPr>
        <a:xfrm>
          <a:off x="2065777" y="4633265"/>
          <a:ext cx="1010666" cy="860207"/>
        </a:xfrm>
        <a:prstGeom prst="ellipse">
          <a:avLst/>
        </a:prstGeom>
        <a:solidFill>
          <a:schemeClr val="accent2">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 structure</a:t>
          </a:r>
        </a:p>
      </dsp:txBody>
      <dsp:txXfrm>
        <a:off x="2213786" y="4759239"/>
        <a:ext cx="714648" cy="608259"/>
      </dsp:txXfrm>
    </dsp:sp>
    <dsp:sp modelId="{FA01FD1C-615B-4254-A04A-22BE715E7B18}">
      <dsp:nvSpPr>
        <dsp:cNvPr id="0" name=""/>
        <dsp:cNvSpPr/>
      </dsp:nvSpPr>
      <dsp:spPr>
        <a:xfrm rot="9450000">
          <a:off x="2765659" y="3412403"/>
          <a:ext cx="797052" cy="555198"/>
        </a:xfrm>
        <a:prstGeom prst="rightArrow">
          <a:avLst>
            <a:gd name="adj1" fmla="val 60000"/>
            <a:gd name="adj2" fmla="val 50000"/>
          </a:avLst>
        </a:prstGeom>
        <a:solidFill>
          <a:schemeClr val="accent3">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2925879" y="3491573"/>
        <a:ext cx="630493" cy="333118"/>
      </dsp:txXfrm>
    </dsp:sp>
    <dsp:sp modelId="{A52A1330-9D74-4BCF-BB4B-47F77BE94287}">
      <dsp:nvSpPr>
        <dsp:cNvPr id="0" name=""/>
        <dsp:cNvSpPr/>
      </dsp:nvSpPr>
      <dsp:spPr>
        <a:xfrm>
          <a:off x="1453514" y="3760988"/>
          <a:ext cx="1054853" cy="838260"/>
        </a:xfrm>
        <a:prstGeom prst="ellipse">
          <a:avLst/>
        </a:prstGeom>
        <a:solidFill>
          <a:schemeClr val="accent3">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b="1" kern="1200"/>
            <a:t>Besoin d’appartenance</a:t>
          </a:r>
        </a:p>
      </dsp:txBody>
      <dsp:txXfrm>
        <a:off x="1607994" y="3883748"/>
        <a:ext cx="745893" cy="592740"/>
      </dsp:txXfrm>
    </dsp:sp>
    <dsp:sp modelId="{E8AF21DB-2294-4FD4-9965-1EA34325542B}">
      <dsp:nvSpPr>
        <dsp:cNvPr id="0" name=""/>
        <dsp:cNvSpPr/>
      </dsp:nvSpPr>
      <dsp:spPr>
        <a:xfrm rot="10800000">
          <a:off x="2635272" y="2860655"/>
          <a:ext cx="803902" cy="555198"/>
        </a:xfrm>
        <a:prstGeom prst="rightArrow">
          <a:avLst>
            <a:gd name="adj1" fmla="val 60000"/>
            <a:gd name="adj2" fmla="val 50000"/>
          </a:avLst>
        </a:prstGeom>
        <a:solidFill>
          <a:schemeClr val="accent4">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2801831" y="2971695"/>
        <a:ext cx="637343" cy="333118"/>
      </dsp:txXfrm>
    </dsp:sp>
    <dsp:sp modelId="{A01FCBF8-7EF5-4F96-AEC3-E8DA7D9BC2A5}">
      <dsp:nvSpPr>
        <dsp:cNvPr id="0" name=""/>
        <dsp:cNvSpPr/>
      </dsp:nvSpPr>
      <dsp:spPr>
        <a:xfrm>
          <a:off x="1354438" y="2708232"/>
          <a:ext cx="901634" cy="860043"/>
        </a:xfrm>
        <a:prstGeom prst="ellipse">
          <a:avLst/>
        </a:prstGeom>
        <a:solidFill>
          <a:schemeClr val="accent4">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de liberté</a:t>
          </a:r>
        </a:p>
      </dsp:txBody>
      <dsp:txXfrm>
        <a:off x="1486479" y="2834182"/>
        <a:ext cx="637552" cy="608143"/>
      </dsp:txXfrm>
    </dsp:sp>
    <dsp:sp modelId="{E3237A64-60EA-4A04-BA95-7A7AAE0F4216}">
      <dsp:nvSpPr>
        <dsp:cNvPr id="0" name=""/>
        <dsp:cNvSpPr/>
      </dsp:nvSpPr>
      <dsp:spPr>
        <a:xfrm rot="12108690">
          <a:off x="2726489" y="2316646"/>
          <a:ext cx="820812" cy="555198"/>
        </a:xfrm>
        <a:prstGeom prst="rightArrow">
          <a:avLst>
            <a:gd name="adj1" fmla="val 60000"/>
            <a:gd name="adj2" fmla="val 50000"/>
          </a:avLst>
        </a:prstGeom>
        <a:solidFill>
          <a:schemeClr val="accent5">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2887086" y="2458629"/>
        <a:ext cx="654253" cy="333118"/>
      </dsp:txXfrm>
    </dsp:sp>
    <dsp:sp modelId="{DAAA4BA7-C846-4504-AC41-3A35E6893651}">
      <dsp:nvSpPr>
        <dsp:cNvPr id="0" name=""/>
        <dsp:cNvSpPr/>
      </dsp:nvSpPr>
      <dsp:spPr>
        <a:xfrm>
          <a:off x="1470209" y="1701690"/>
          <a:ext cx="971108" cy="839721"/>
        </a:xfrm>
        <a:prstGeom prst="ellipse">
          <a:avLst/>
        </a:prstGeom>
        <a:solidFill>
          <a:schemeClr val="accent5">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FR" sz="800" b="1" kern="1200"/>
            <a:t>Besoin d’intimité</a:t>
          </a:r>
        </a:p>
      </dsp:txBody>
      <dsp:txXfrm>
        <a:off x="1612424" y="1824664"/>
        <a:ext cx="686678" cy="593773"/>
      </dsp:txXfrm>
    </dsp:sp>
    <dsp:sp modelId="{AE986A6E-E2FD-4B68-BAC0-10B249B6D3E0}">
      <dsp:nvSpPr>
        <dsp:cNvPr id="0" name=""/>
        <dsp:cNvSpPr/>
      </dsp:nvSpPr>
      <dsp:spPr>
        <a:xfrm rot="13352850">
          <a:off x="2976116" y="1860655"/>
          <a:ext cx="861229" cy="555198"/>
        </a:xfrm>
        <a:prstGeom prst="rightArrow">
          <a:avLst>
            <a:gd name="adj1" fmla="val 60000"/>
            <a:gd name="adj2" fmla="val 50000"/>
          </a:avLst>
        </a:prstGeom>
        <a:solidFill>
          <a:schemeClr val="accent6">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3120749" y="2028009"/>
        <a:ext cx="694670" cy="333118"/>
      </dsp:txXfrm>
    </dsp:sp>
    <dsp:sp modelId="{053E533D-6593-4988-BE28-01B91B0DDAC9}">
      <dsp:nvSpPr>
        <dsp:cNvPr id="0" name=""/>
        <dsp:cNvSpPr/>
      </dsp:nvSpPr>
      <dsp:spPr>
        <a:xfrm>
          <a:off x="2000730" y="801960"/>
          <a:ext cx="905880" cy="923042"/>
        </a:xfrm>
        <a:prstGeom prst="ellipse">
          <a:avLst/>
        </a:prstGeom>
        <a:solidFill>
          <a:schemeClr val="accent6">
            <a:hueOff val="0"/>
            <a:satOff val="0"/>
            <a:lumOff val="0"/>
            <a:alphaOff val="0"/>
          </a:schemeClr>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b="1" kern="1200" dirty="0"/>
            <a:t>Besoin de stimulation</a:t>
          </a:r>
        </a:p>
      </dsp:txBody>
      <dsp:txXfrm>
        <a:off x="2133393" y="937136"/>
        <a:ext cx="640554" cy="652690"/>
      </dsp:txXfrm>
    </dsp:sp>
    <dsp:sp modelId="{B7753725-D9D7-4AFD-9E4E-64A0D29EBD97}">
      <dsp:nvSpPr>
        <dsp:cNvPr id="0" name=""/>
        <dsp:cNvSpPr/>
      </dsp:nvSpPr>
      <dsp:spPr>
        <a:xfrm rot="14645968">
          <a:off x="3431892" y="1552715"/>
          <a:ext cx="858429" cy="555198"/>
        </a:xfrm>
        <a:prstGeom prst="rightArrow">
          <a:avLst>
            <a:gd name="adj1" fmla="val 60000"/>
            <a:gd name="adj2" fmla="val 50000"/>
          </a:avLst>
        </a:prstGeom>
        <a:solidFill>
          <a:schemeClr val="accent4"/>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b="1" kern="1200"/>
        </a:p>
      </dsp:txBody>
      <dsp:txXfrm rot="10800000">
        <a:off x="3551549" y="1738669"/>
        <a:ext cx="691870" cy="333118"/>
      </dsp:txXfrm>
    </dsp:sp>
    <dsp:sp modelId="{681A529A-D540-42FB-909E-88AE27FF209B}">
      <dsp:nvSpPr>
        <dsp:cNvPr id="0" name=""/>
        <dsp:cNvSpPr/>
      </dsp:nvSpPr>
      <dsp:spPr>
        <a:xfrm>
          <a:off x="2797340" y="250728"/>
          <a:ext cx="1012037" cy="861954"/>
        </a:xfrm>
        <a:prstGeom prst="ellipse">
          <a:avLst/>
        </a:prstGeom>
        <a:solidFill>
          <a:schemeClr val="accent4"/>
        </a:solidFill>
        <a:ln w="127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FR" sz="700" b="1" kern="1200"/>
            <a:t> Besoin de reconnaissance</a:t>
          </a:r>
        </a:p>
      </dsp:txBody>
      <dsp:txXfrm>
        <a:off x="2945549" y="376958"/>
        <a:ext cx="715619" cy="609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53856-9D44-4406-9662-03C534659D95}">
      <dsp:nvSpPr>
        <dsp:cNvPr id="0" name=""/>
        <dsp:cNvSpPr/>
      </dsp:nvSpPr>
      <dsp:spPr>
        <a:xfrm>
          <a:off x="593551" y="2549"/>
          <a:ext cx="1575101" cy="945060"/>
        </a:xfrm>
        <a:prstGeom prst="rect">
          <a:avLst/>
        </a:prstGeom>
        <a:gradFill rotWithShape="0">
          <a:gsLst>
            <a:gs pos="0">
              <a:schemeClr val="accent4">
                <a:shade val="50000"/>
                <a:hueOff val="0"/>
                <a:satOff val="0"/>
                <a:lumOff val="0"/>
                <a:alphaOff val="0"/>
                <a:tint val="96000"/>
                <a:satMod val="100000"/>
                <a:lumMod val="104000"/>
              </a:schemeClr>
            </a:gs>
            <a:gs pos="78000">
              <a:schemeClr val="accent4">
                <a:shade val="50000"/>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Rechercher et développer toutes les potentialités de l’enfant, adolescent et jeune adulte accompagné</a:t>
          </a:r>
        </a:p>
      </dsp:txBody>
      <dsp:txXfrm>
        <a:off x="593551" y="2549"/>
        <a:ext cx="1575101" cy="945060"/>
      </dsp:txXfrm>
    </dsp:sp>
    <dsp:sp modelId="{837E1D5A-425C-4BCF-81C7-3C4EB1F35BF5}">
      <dsp:nvSpPr>
        <dsp:cNvPr id="0" name=""/>
        <dsp:cNvSpPr/>
      </dsp:nvSpPr>
      <dsp:spPr>
        <a:xfrm>
          <a:off x="2326162" y="2549"/>
          <a:ext cx="1575101" cy="945060"/>
        </a:xfrm>
        <a:prstGeom prst="rect">
          <a:avLst/>
        </a:prstGeom>
        <a:gradFill rotWithShape="0">
          <a:gsLst>
            <a:gs pos="0">
              <a:schemeClr val="accent4">
                <a:shade val="50000"/>
                <a:hueOff val="-55203"/>
                <a:satOff val="5842"/>
                <a:lumOff val="7487"/>
                <a:alphaOff val="0"/>
                <a:tint val="96000"/>
                <a:satMod val="100000"/>
                <a:lumMod val="104000"/>
              </a:schemeClr>
            </a:gs>
            <a:gs pos="78000">
              <a:schemeClr val="accent4">
                <a:shade val="50000"/>
                <a:hueOff val="-55203"/>
                <a:satOff val="5842"/>
                <a:lumOff val="7487"/>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fr-FR" sz="1000" b="1" kern="1200" dirty="0"/>
        </a:p>
        <a:p>
          <a:pPr marL="0" lvl="0" indent="0" algn="ctr" defTabSz="444500">
            <a:lnSpc>
              <a:spcPct val="90000"/>
            </a:lnSpc>
            <a:spcBef>
              <a:spcPct val="0"/>
            </a:spcBef>
            <a:spcAft>
              <a:spcPct val="35000"/>
            </a:spcAft>
            <a:buNone/>
          </a:pPr>
          <a:r>
            <a:rPr lang="fr-FR" sz="1000" b="1" kern="1200" dirty="0"/>
            <a:t>Découvrir et développer ses actions sur l’environnement</a:t>
          </a:r>
        </a:p>
        <a:p>
          <a:pPr marL="0" lvl="0" indent="0" algn="ctr" defTabSz="444500">
            <a:lnSpc>
              <a:spcPct val="90000"/>
            </a:lnSpc>
            <a:spcBef>
              <a:spcPct val="0"/>
            </a:spcBef>
            <a:spcAft>
              <a:spcPct val="35000"/>
            </a:spcAft>
            <a:buNone/>
          </a:pPr>
          <a:r>
            <a:rPr lang="fr-FR" sz="1000" b="1" kern="1200" dirty="0"/>
            <a:t> </a:t>
          </a:r>
        </a:p>
      </dsp:txBody>
      <dsp:txXfrm>
        <a:off x="2326162" y="2549"/>
        <a:ext cx="1575101" cy="945060"/>
      </dsp:txXfrm>
    </dsp:sp>
    <dsp:sp modelId="{9212EEFE-0385-4350-A503-36C5F7FEEFB2}">
      <dsp:nvSpPr>
        <dsp:cNvPr id="0" name=""/>
        <dsp:cNvSpPr/>
      </dsp:nvSpPr>
      <dsp:spPr>
        <a:xfrm>
          <a:off x="4058774" y="2549"/>
          <a:ext cx="1575101" cy="945060"/>
        </a:xfrm>
        <a:prstGeom prst="rect">
          <a:avLst/>
        </a:prstGeom>
        <a:gradFill rotWithShape="0">
          <a:gsLst>
            <a:gs pos="0">
              <a:schemeClr val="accent4">
                <a:shade val="50000"/>
                <a:hueOff val="-110406"/>
                <a:satOff val="11683"/>
                <a:lumOff val="14973"/>
                <a:alphaOff val="0"/>
                <a:tint val="96000"/>
                <a:satMod val="100000"/>
                <a:lumMod val="104000"/>
              </a:schemeClr>
            </a:gs>
            <a:gs pos="78000">
              <a:schemeClr val="accent4">
                <a:shade val="50000"/>
                <a:hueOff val="-110406"/>
                <a:satOff val="11683"/>
                <a:lumOff val="14973"/>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Assurer et respecter  son bien être physique, psychique, social et environnemental</a:t>
          </a:r>
        </a:p>
      </dsp:txBody>
      <dsp:txXfrm>
        <a:off x="4058774" y="2549"/>
        <a:ext cx="1575101" cy="945060"/>
      </dsp:txXfrm>
    </dsp:sp>
    <dsp:sp modelId="{AC017C16-A834-472C-BDC7-51B5AE3680D2}">
      <dsp:nvSpPr>
        <dsp:cNvPr id="0" name=""/>
        <dsp:cNvSpPr/>
      </dsp:nvSpPr>
      <dsp:spPr>
        <a:xfrm>
          <a:off x="593551" y="1105120"/>
          <a:ext cx="1575101" cy="945060"/>
        </a:xfrm>
        <a:prstGeom prst="rect">
          <a:avLst/>
        </a:prstGeom>
        <a:gradFill rotWithShape="0">
          <a:gsLst>
            <a:gs pos="0">
              <a:schemeClr val="accent4">
                <a:shade val="50000"/>
                <a:hueOff val="-165608"/>
                <a:satOff val="17525"/>
                <a:lumOff val="22460"/>
                <a:alphaOff val="0"/>
                <a:tint val="96000"/>
                <a:satMod val="100000"/>
                <a:lumMod val="104000"/>
              </a:schemeClr>
            </a:gs>
            <a:gs pos="78000">
              <a:schemeClr val="accent4">
                <a:shade val="50000"/>
                <a:hueOff val="-165608"/>
                <a:satOff val="17525"/>
                <a:lumOff val="2246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Créer un environnement sécurisant</a:t>
          </a:r>
        </a:p>
      </dsp:txBody>
      <dsp:txXfrm>
        <a:off x="593551" y="1105120"/>
        <a:ext cx="1575101" cy="945060"/>
      </dsp:txXfrm>
    </dsp:sp>
    <dsp:sp modelId="{7ADE6C16-CCD5-4A18-9E29-B5AEA9588F50}">
      <dsp:nvSpPr>
        <dsp:cNvPr id="0" name=""/>
        <dsp:cNvSpPr/>
      </dsp:nvSpPr>
      <dsp:spPr>
        <a:xfrm>
          <a:off x="2326162" y="1105120"/>
          <a:ext cx="1575101" cy="945060"/>
        </a:xfrm>
        <a:prstGeom prst="rect">
          <a:avLst/>
        </a:prstGeom>
        <a:gradFill rotWithShape="0">
          <a:gsLst>
            <a:gs pos="0">
              <a:schemeClr val="accent4">
                <a:shade val="50000"/>
                <a:hueOff val="-220811"/>
                <a:satOff val="23366"/>
                <a:lumOff val="29946"/>
                <a:alphaOff val="0"/>
                <a:tint val="96000"/>
                <a:satMod val="100000"/>
                <a:lumMod val="104000"/>
              </a:schemeClr>
            </a:gs>
            <a:gs pos="78000">
              <a:schemeClr val="accent4">
                <a:shade val="50000"/>
                <a:hueOff val="-220811"/>
                <a:satOff val="23366"/>
                <a:lumOff val="29946"/>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Favoriser les dynamiques "d'aller vers" et de "hors les murs"</a:t>
          </a:r>
        </a:p>
      </dsp:txBody>
      <dsp:txXfrm>
        <a:off x="2326162" y="1105120"/>
        <a:ext cx="1575101" cy="945060"/>
      </dsp:txXfrm>
    </dsp:sp>
    <dsp:sp modelId="{733B36B5-49DB-4201-8BC8-9997FD26E610}">
      <dsp:nvSpPr>
        <dsp:cNvPr id="0" name=""/>
        <dsp:cNvSpPr/>
      </dsp:nvSpPr>
      <dsp:spPr>
        <a:xfrm>
          <a:off x="4058774" y="1105120"/>
          <a:ext cx="1575101" cy="945060"/>
        </a:xfrm>
        <a:prstGeom prst="rect">
          <a:avLst/>
        </a:prstGeom>
        <a:gradFill rotWithShape="0">
          <a:gsLst>
            <a:gs pos="0">
              <a:schemeClr val="accent4">
                <a:shade val="50000"/>
                <a:hueOff val="-276014"/>
                <a:satOff val="29208"/>
                <a:lumOff val="37433"/>
                <a:alphaOff val="0"/>
                <a:tint val="96000"/>
                <a:satMod val="100000"/>
                <a:lumMod val="104000"/>
              </a:schemeClr>
            </a:gs>
            <a:gs pos="78000">
              <a:schemeClr val="accent4">
                <a:shade val="50000"/>
                <a:hueOff val="-276014"/>
                <a:satOff val="29208"/>
                <a:lumOff val="37433"/>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Assurer la construction d'une trajectoire de vie en cherchant à composer dès le plus jeune âge avec les différents troubles </a:t>
          </a:r>
        </a:p>
      </dsp:txBody>
      <dsp:txXfrm>
        <a:off x="4058774" y="1105120"/>
        <a:ext cx="1575101" cy="945060"/>
      </dsp:txXfrm>
    </dsp:sp>
    <dsp:sp modelId="{BAC0A3BD-4F8E-4B47-BE9E-57210AB9CABA}">
      <dsp:nvSpPr>
        <dsp:cNvPr id="0" name=""/>
        <dsp:cNvSpPr/>
      </dsp:nvSpPr>
      <dsp:spPr>
        <a:xfrm>
          <a:off x="593551" y="2207691"/>
          <a:ext cx="1575101" cy="945060"/>
        </a:xfrm>
        <a:prstGeom prst="rect">
          <a:avLst/>
        </a:prstGeom>
        <a:gradFill rotWithShape="0">
          <a:gsLst>
            <a:gs pos="0">
              <a:schemeClr val="accent4">
                <a:shade val="50000"/>
                <a:hueOff val="-220811"/>
                <a:satOff val="23366"/>
                <a:lumOff val="29946"/>
                <a:alphaOff val="0"/>
                <a:tint val="96000"/>
                <a:satMod val="100000"/>
                <a:lumMod val="104000"/>
              </a:schemeClr>
            </a:gs>
            <a:gs pos="78000">
              <a:schemeClr val="accent4">
                <a:shade val="50000"/>
                <a:hueOff val="-220811"/>
                <a:satOff val="23366"/>
                <a:lumOff val="29946"/>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Aider l'enfant à s’approprier son corps et ses différentes particularités sensorielles</a:t>
          </a:r>
        </a:p>
      </dsp:txBody>
      <dsp:txXfrm>
        <a:off x="593551" y="2207691"/>
        <a:ext cx="1575101" cy="945060"/>
      </dsp:txXfrm>
    </dsp:sp>
    <dsp:sp modelId="{2ADEA743-E13C-4AEE-B4DF-A6FA34D02A11}">
      <dsp:nvSpPr>
        <dsp:cNvPr id="0" name=""/>
        <dsp:cNvSpPr/>
      </dsp:nvSpPr>
      <dsp:spPr>
        <a:xfrm>
          <a:off x="2326162" y="2207691"/>
          <a:ext cx="1575101" cy="945060"/>
        </a:xfrm>
        <a:prstGeom prst="rect">
          <a:avLst/>
        </a:prstGeom>
        <a:gradFill rotWithShape="0">
          <a:gsLst>
            <a:gs pos="0">
              <a:schemeClr val="accent4">
                <a:shade val="50000"/>
                <a:hueOff val="-165608"/>
                <a:satOff val="17525"/>
                <a:lumOff val="22460"/>
                <a:alphaOff val="0"/>
                <a:tint val="96000"/>
                <a:satMod val="100000"/>
                <a:lumMod val="104000"/>
              </a:schemeClr>
            </a:gs>
            <a:gs pos="78000">
              <a:schemeClr val="accent4">
                <a:shade val="50000"/>
                <a:hueOff val="-165608"/>
                <a:satOff val="17525"/>
                <a:lumOff val="2246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Offrir au quotidien une vie de qualité répondant à ses besoins  et prenant en compte  ses attentes</a:t>
          </a:r>
        </a:p>
      </dsp:txBody>
      <dsp:txXfrm>
        <a:off x="2326162" y="2207691"/>
        <a:ext cx="1575101" cy="945060"/>
      </dsp:txXfrm>
    </dsp:sp>
    <dsp:sp modelId="{5AEF39DC-5A0D-472A-999C-3F5A91BEAA52}">
      <dsp:nvSpPr>
        <dsp:cNvPr id="0" name=""/>
        <dsp:cNvSpPr/>
      </dsp:nvSpPr>
      <dsp:spPr>
        <a:xfrm>
          <a:off x="4058774" y="2207691"/>
          <a:ext cx="1575101" cy="945060"/>
        </a:xfrm>
        <a:prstGeom prst="rect">
          <a:avLst/>
        </a:prstGeom>
        <a:gradFill rotWithShape="0">
          <a:gsLst>
            <a:gs pos="0">
              <a:schemeClr val="accent4">
                <a:shade val="50000"/>
                <a:hueOff val="-110406"/>
                <a:satOff val="11683"/>
                <a:lumOff val="14973"/>
                <a:alphaOff val="0"/>
                <a:tint val="96000"/>
                <a:satMod val="100000"/>
                <a:lumMod val="104000"/>
              </a:schemeClr>
            </a:gs>
            <a:gs pos="78000">
              <a:schemeClr val="accent4">
                <a:shade val="50000"/>
                <a:hueOff val="-110406"/>
                <a:satOff val="11683"/>
                <a:lumOff val="14973"/>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Développer, préserver tous leurs potentiels d’autonomie  </a:t>
          </a:r>
        </a:p>
      </dsp:txBody>
      <dsp:txXfrm>
        <a:off x="4058774" y="2207691"/>
        <a:ext cx="1575101" cy="945060"/>
      </dsp:txXfrm>
    </dsp:sp>
    <dsp:sp modelId="{C6694D39-6E23-4331-89E2-278FC16FA2DF}">
      <dsp:nvSpPr>
        <dsp:cNvPr id="0" name=""/>
        <dsp:cNvSpPr/>
      </dsp:nvSpPr>
      <dsp:spPr>
        <a:xfrm>
          <a:off x="2326162" y="3310262"/>
          <a:ext cx="1575101" cy="945060"/>
        </a:xfrm>
        <a:prstGeom prst="rect">
          <a:avLst/>
        </a:prstGeom>
        <a:gradFill rotWithShape="0">
          <a:gsLst>
            <a:gs pos="0">
              <a:schemeClr val="accent4">
                <a:shade val="50000"/>
                <a:hueOff val="-55203"/>
                <a:satOff val="5842"/>
                <a:lumOff val="7487"/>
                <a:alphaOff val="0"/>
                <a:tint val="96000"/>
                <a:satMod val="100000"/>
                <a:lumMod val="104000"/>
              </a:schemeClr>
            </a:gs>
            <a:gs pos="78000">
              <a:schemeClr val="accent4">
                <a:shade val="50000"/>
                <a:hueOff val="-55203"/>
                <a:satOff val="5842"/>
                <a:lumOff val="7487"/>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t>Accompagner l’enfant et sa famille dans son parcours de vie</a:t>
          </a:r>
        </a:p>
      </dsp:txBody>
      <dsp:txXfrm>
        <a:off x="2326162" y="3310262"/>
        <a:ext cx="1575101" cy="945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DEB6C-4C4D-4539-B52B-5221749DE670}">
      <dsp:nvSpPr>
        <dsp:cNvPr id="0" name=""/>
        <dsp:cNvSpPr/>
      </dsp:nvSpPr>
      <dsp:spPr>
        <a:xfrm>
          <a:off x="5012921" y="2883943"/>
          <a:ext cx="3054431" cy="3054431"/>
        </a:xfrm>
        <a:prstGeom prst="gear9">
          <a:avLst/>
        </a:prstGeom>
        <a:solidFill>
          <a:schemeClr val="accent2">
            <a:hueOff val="0"/>
            <a:satOff val="0"/>
            <a:lumOff val="0"/>
            <a:alphaOff val="0"/>
          </a:schemeClr>
        </a:solidFill>
        <a:ln w="127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dirty="0"/>
            <a:t>Interdisciplinarité :C’est une démarche dans laquelle deux disciplines vont croiser leurs compétences, leurs savoir-faire, vont interagir pour permettre aux jeunes accueillis de comprendre une notion, apprendre cette notion ou construire un apprentissage. </a:t>
          </a:r>
        </a:p>
      </dsp:txBody>
      <dsp:txXfrm>
        <a:off x="5626998" y="3599429"/>
        <a:ext cx="1826277" cy="1570040"/>
      </dsp:txXfrm>
    </dsp:sp>
    <dsp:sp modelId="{16D8CF3E-9865-477A-A08F-B0AA3D5F9978}">
      <dsp:nvSpPr>
        <dsp:cNvPr id="0" name=""/>
        <dsp:cNvSpPr/>
      </dsp:nvSpPr>
      <dsp:spPr>
        <a:xfrm rot="21105132">
          <a:off x="552937" y="1860464"/>
          <a:ext cx="3070981" cy="3218171"/>
        </a:xfrm>
        <a:prstGeom prst="gear6">
          <a:avLst/>
        </a:prstGeom>
        <a:solidFill>
          <a:schemeClr val="accent3">
            <a:hueOff val="0"/>
            <a:satOff val="0"/>
            <a:lumOff val="0"/>
            <a:alphaOff val="0"/>
          </a:schemeClr>
        </a:solidFill>
        <a:ln w="127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dirty="0"/>
            <a:t>La pluridisciplinarité signifiant que plusieurs disciplines ou domaines de recherche sont à l’œuvre sous-entend donc un partenariat.</a:t>
          </a:r>
        </a:p>
      </dsp:txBody>
      <dsp:txXfrm>
        <a:off x="1326066" y="2659981"/>
        <a:ext cx="1524723" cy="1619137"/>
      </dsp:txXfrm>
    </dsp:sp>
    <dsp:sp modelId="{BF3884ED-5526-44B3-AD47-2A0D91FD4B87}">
      <dsp:nvSpPr>
        <dsp:cNvPr id="0" name=""/>
        <dsp:cNvSpPr/>
      </dsp:nvSpPr>
      <dsp:spPr>
        <a:xfrm rot="20700000">
          <a:off x="2724611" y="-151497"/>
          <a:ext cx="3927825" cy="4146966"/>
        </a:xfrm>
        <a:prstGeom prst="gear6">
          <a:avLst/>
        </a:prstGeom>
        <a:solidFill>
          <a:schemeClr val="accent4">
            <a:hueOff val="0"/>
            <a:satOff val="0"/>
            <a:lumOff val="0"/>
            <a:alphaOff val="0"/>
          </a:schemeClr>
        </a:solidFill>
        <a:ln w="127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dirty="0" err="1"/>
            <a:t>Transdiciplinarité</a:t>
          </a:r>
          <a:r>
            <a:rPr lang="fr-FR" sz="900" b="1" kern="1200" dirty="0"/>
            <a:t> : rassembler les savoirs au-delà des disciplines . la constitution des équipes repose sur une affinité entre les professionnels avec des prises de consciences simultanées  ou complémentaires. interventions basées sur le partage et la </a:t>
          </a:r>
          <a:r>
            <a:rPr lang="fr-FR" sz="900" b="1" kern="1200" dirty="0" err="1"/>
            <a:t>complémentarite</a:t>
          </a:r>
          <a:r>
            <a:rPr lang="fr-FR" sz="900" b="1" kern="1200" dirty="0"/>
            <a:t> des expertises et des taches.    </a:t>
          </a:r>
        </a:p>
      </dsp:txBody>
      <dsp:txXfrm rot="-20700000">
        <a:off x="3573101" y="771051"/>
        <a:ext cx="2230846" cy="2301868"/>
      </dsp:txXfrm>
    </dsp:sp>
    <dsp:sp modelId="{E66BA35D-23B1-48F4-BF71-BA70FC9D4220}">
      <dsp:nvSpPr>
        <dsp:cNvPr id="0" name=""/>
        <dsp:cNvSpPr/>
      </dsp:nvSpPr>
      <dsp:spPr>
        <a:xfrm rot="551165">
          <a:off x="4665611" y="2529241"/>
          <a:ext cx="3909672" cy="3909672"/>
        </a:xfrm>
        <a:prstGeom prst="circularArrow">
          <a:avLst>
            <a:gd name="adj1" fmla="val 4687"/>
            <a:gd name="adj2" fmla="val 299029"/>
            <a:gd name="adj3" fmla="val 2541275"/>
            <a:gd name="adj4" fmla="val 15808209"/>
            <a:gd name="adj5" fmla="val 5469"/>
          </a:avLst>
        </a:prstGeom>
        <a:solidFill>
          <a:schemeClr val="accent2">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sp>
    <dsp:sp modelId="{714B8846-796C-4D21-903A-24BAB330CBA7}">
      <dsp:nvSpPr>
        <dsp:cNvPr id="0" name=""/>
        <dsp:cNvSpPr/>
      </dsp:nvSpPr>
      <dsp:spPr>
        <a:xfrm rot="682810">
          <a:off x="940175" y="1166747"/>
          <a:ext cx="2840621" cy="2840621"/>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sp>
    <dsp:sp modelId="{6AAB25ED-CE5E-42A0-96D4-61EBD236A995}">
      <dsp:nvSpPr>
        <dsp:cNvPr id="0" name=""/>
        <dsp:cNvSpPr/>
      </dsp:nvSpPr>
      <dsp:spPr>
        <a:xfrm rot="1089423">
          <a:off x="2329672" y="-427617"/>
          <a:ext cx="3062761" cy="3062761"/>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94FFE89-DD1A-434A-B46E-FC01616819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latin typeface="Times New Roman" panose="02020603050405020304" pitchFamily="18" charset="0"/>
            </a:endParaRPr>
          </a:p>
        </p:txBody>
      </p:sp>
      <p:sp>
        <p:nvSpPr>
          <p:cNvPr id="3" name="Espace réservé de la date 2">
            <a:extLst>
              <a:ext uri="{FF2B5EF4-FFF2-40B4-BE49-F238E27FC236}">
                <a16:creationId xmlns:a16="http://schemas.microsoft.com/office/drawing/2014/main" id="{705BBA22-1009-4062-B497-20D4D1F420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885341D-F07F-4C38-97E8-99EEEB01EBCE}" type="datetime1">
              <a:rPr lang="fr-FR" smtClean="0">
                <a:latin typeface="Times New Roman" panose="02020603050405020304" pitchFamily="18" charset="0"/>
              </a:rPr>
              <a:t>15/06/2023</a:t>
            </a:fld>
            <a:endParaRPr lang="fr-FR" dirty="0">
              <a:latin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id="{265305A3-EF7C-4109-870C-75957F87F8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latin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A65183E6-2BF7-4148-8288-DCAD651FB9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6FCA6C9-E2E2-4922-B1A7-E6462166C8C6}" type="slidenum">
              <a:rPr lang="fr-FR" smtClean="0">
                <a:latin typeface="Times New Roman" panose="02020603050405020304" pitchFamily="18" charset="0"/>
              </a:rPr>
              <a:t>‹N°›</a:t>
            </a:fld>
            <a:endParaRPr lang="fr-FR" dirty="0">
              <a:latin typeface="Times New Roman" panose="02020603050405020304" pitchFamily="18" charset="0"/>
            </a:endParaRPr>
          </a:p>
        </p:txBody>
      </p:sp>
    </p:spTree>
    <p:extLst>
      <p:ext uri="{BB962C8B-B14F-4D97-AF65-F5344CB8AC3E}">
        <p14:creationId xmlns:p14="http://schemas.microsoft.com/office/powerpoint/2010/main" val="3900596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CD993422-C49A-4286-9C00-328E9591201B}" type="datetime1">
              <a:rPr lang="fr-FR" smtClean="0"/>
              <a:pPr/>
              <a:t>15/06/2023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22C70E52-1238-4A7F-867E-2F90BFCA0D60}" type="slidenum">
              <a:rPr lang="fr-FR" smtClean="0"/>
              <a:pPr/>
              <a:t>‹N°›</a:t>
            </a:fld>
            <a:endParaRPr lang="fr-FR" dirty="0"/>
          </a:p>
        </p:txBody>
      </p:sp>
    </p:spTree>
    <p:extLst>
      <p:ext uri="{BB962C8B-B14F-4D97-AF65-F5344CB8AC3E}">
        <p14:creationId xmlns:p14="http://schemas.microsoft.com/office/powerpoint/2010/main" val="35345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22C70E52-1238-4A7F-867E-2F90BFCA0D60}" type="slidenum">
              <a:rPr lang="fr-FR" smtClean="0"/>
              <a:t>1</a:t>
            </a:fld>
            <a:endParaRPr lang="fr-FR"/>
          </a:p>
        </p:txBody>
      </p:sp>
    </p:spTree>
    <p:extLst>
      <p:ext uri="{BB962C8B-B14F-4D97-AF65-F5344CB8AC3E}">
        <p14:creationId xmlns:p14="http://schemas.microsoft.com/office/powerpoint/2010/main" val="46688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22C70E52-1238-4A7F-867E-2F90BFCA0D60}" type="slidenum">
              <a:rPr lang="fr-FR" smtClean="0"/>
              <a:t>3</a:t>
            </a:fld>
            <a:endParaRPr lang="fr-FR"/>
          </a:p>
        </p:txBody>
      </p:sp>
    </p:spTree>
    <p:extLst>
      <p:ext uri="{BB962C8B-B14F-4D97-AF65-F5344CB8AC3E}">
        <p14:creationId xmlns:p14="http://schemas.microsoft.com/office/powerpoint/2010/main" val="969396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22C70E52-1238-4A7F-867E-2F90BFCA0D60}" type="slidenum">
              <a:rPr lang="fr-FR" smtClean="0"/>
              <a:t>5</a:t>
            </a:fld>
            <a:endParaRPr lang="fr-FR"/>
          </a:p>
        </p:txBody>
      </p:sp>
    </p:spTree>
    <p:extLst>
      <p:ext uri="{BB962C8B-B14F-4D97-AF65-F5344CB8AC3E}">
        <p14:creationId xmlns:p14="http://schemas.microsoft.com/office/powerpoint/2010/main" val="2766933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pPr rtl="0"/>
            <a:fld id="{E24F721E-C620-4C11-A9F1-2A59130EEB8D}" type="datetime1">
              <a:rPr lang="fr-FR" noProof="0" smtClean="0"/>
              <a:t>15/06/2023</a:t>
            </a:fld>
            <a:endParaRPr lang="fr-FR" noProof="0"/>
          </a:p>
        </p:txBody>
      </p:sp>
      <p:sp>
        <p:nvSpPr>
          <p:cNvPr id="5" name="Footer Placeholder 4"/>
          <p:cNvSpPr>
            <a:spLocks noGrp="1"/>
          </p:cNvSpPr>
          <p:nvPr>
            <p:ph type="ftr" sz="quarter" idx="11"/>
          </p:nvPr>
        </p:nvSpPr>
        <p:spPr>
          <a:xfrm>
            <a:off x="1371600" y="4323845"/>
            <a:ext cx="6400800" cy="365125"/>
          </a:xfrm>
        </p:spPr>
        <p:txBody>
          <a:bodyPr/>
          <a:lstStyle/>
          <a:p>
            <a:pPr rtl="0"/>
            <a:r>
              <a:rPr lang="fr-FR" noProof="0"/>
              <a:t>Ajouter un pied de page</a:t>
            </a:r>
          </a:p>
        </p:txBody>
      </p:sp>
      <p:sp>
        <p:nvSpPr>
          <p:cNvPr id="6" name="Slide Number Placeholder 5"/>
          <p:cNvSpPr>
            <a:spLocks noGrp="1"/>
          </p:cNvSpPr>
          <p:nvPr>
            <p:ph type="sldNum" sz="quarter" idx="12"/>
          </p:nvPr>
        </p:nvSpPr>
        <p:spPr>
          <a:xfrm>
            <a:off x="8077200" y="1430866"/>
            <a:ext cx="2743200" cy="365125"/>
          </a:xfrm>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408916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pPr rtl="0"/>
            <a:fld id="{1CF21FDE-0534-4BCA-A255-32F80168F9FE}" type="datetime1">
              <a:rPr lang="fr-FR" noProof="0" smtClean="0"/>
              <a:t>15/06/2023</a:t>
            </a:fld>
            <a:endParaRPr lang="fr-FR" noProof="0"/>
          </a:p>
        </p:txBody>
      </p:sp>
      <p:sp>
        <p:nvSpPr>
          <p:cNvPr id="6" name="Footer Placeholder 5"/>
          <p:cNvSpPr>
            <a:spLocks noGrp="1"/>
          </p:cNvSpPr>
          <p:nvPr>
            <p:ph type="ftr" sz="quarter" idx="11"/>
          </p:nvPr>
        </p:nvSpPr>
        <p:spPr/>
        <p:txBody>
          <a:bodyPr/>
          <a:lstStyle/>
          <a:p>
            <a:pPr rtl="0"/>
            <a:r>
              <a:rPr lang="fr-FR" noProof="0"/>
              <a:t>Ajouter un pied de page</a:t>
            </a:r>
          </a:p>
        </p:txBody>
      </p:sp>
      <p:sp>
        <p:nvSpPr>
          <p:cNvPr id="7" name="Slide Number Placeholder 6"/>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6229821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rtl="0"/>
            <a:fld id="{1CF21FDE-0534-4BCA-A255-32F80168F9FE}" type="datetime1">
              <a:rPr lang="fr-FR" noProof="0" smtClean="0"/>
              <a:t>15/06/2023</a:t>
            </a:fld>
            <a:endParaRPr lang="fr-FR" noProof="0"/>
          </a:p>
        </p:txBody>
      </p:sp>
      <p:sp>
        <p:nvSpPr>
          <p:cNvPr id="6" name="Footer Placeholder 5"/>
          <p:cNvSpPr>
            <a:spLocks noGrp="1"/>
          </p:cNvSpPr>
          <p:nvPr>
            <p:ph type="ftr" sz="quarter" idx="11"/>
          </p:nvPr>
        </p:nvSpPr>
        <p:spPr>
          <a:xfrm>
            <a:off x="685800" y="379941"/>
            <a:ext cx="6991492" cy="365125"/>
          </a:xfrm>
        </p:spPr>
        <p:txBody>
          <a:bodyPr/>
          <a:lstStyle/>
          <a:p>
            <a:pPr rtl="0"/>
            <a:r>
              <a:rPr lang="fr-FR" noProof="0"/>
              <a:t>Ajouter un pied de page</a:t>
            </a:r>
          </a:p>
        </p:txBody>
      </p:sp>
      <p:sp>
        <p:nvSpPr>
          <p:cNvPr id="7" name="Slide Number Placeholder 6"/>
          <p:cNvSpPr>
            <a:spLocks noGrp="1"/>
          </p:cNvSpPr>
          <p:nvPr>
            <p:ph type="sldNum" sz="quarter" idx="12"/>
          </p:nvPr>
        </p:nvSpPr>
        <p:spPr>
          <a:xfrm>
            <a:off x="10862452" y="381000"/>
            <a:ext cx="643748" cy="365125"/>
          </a:xfrm>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22925396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rtl="0"/>
            <a:fld id="{1CF21FDE-0534-4BCA-A255-32F80168F9FE}" type="datetime1">
              <a:rPr lang="fr-FR" noProof="0" smtClean="0"/>
              <a:t>15/06/2023</a:t>
            </a:fld>
            <a:endParaRPr lang="fr-FR" noProof="0"/>
          </a:p>
        </p:txBody>
      </p:sp>
      <p:sp>
        <p:nvSpPr>
          <p:cNvPr id="6" name="Footer Placeholder 5"/>
          <p:cNvSpPr>
            <a:spLocks noGrp="1"/>
          </p:cNvSpPr>
          <p:nvPr>
            <p:ph type="ftr" sz="quarter" idx="11"/>
          </p:nvPr>
        </p:nvSpPr>
        <p:spPr>
          <a:xfrm>
            <a:off x="685800" y="379941"/>
            <a:ext cx="6991492" cy="365125"/>
          </a:xfrm>
        </p:spPr>
        <p:txBody>
          <a:bodyPr/>
          <a:lstStyle/>
          <a:p>
            <a:pPr rtl="0"/>
            <a:r>
              <a:rPr lang="fr-FR" noProof="0"/>
              <a:t>Ajouter un pied de page</a:t>
            </a:r>
          </a:p>
        </p:txBody>
      </p:sp>
      <p:sp>
        <p:nvSpPr>
          <p:cNvPr id="7" name="Slide Number Placeholder 6"/>
          <p:cNvSpPr>
            <a:spLocks noGrp="1"/>
          </p:cNvSpPr>
          <p:nvPr>
            <p:ph type="sldNum" sz="quarter" idx="12"/>
          </p:nvPr>
        </p:nvSpPr>
        <p:spPr>
          <a:xfrm>
            <a:off x="10862452" y="381000"/>
            <a:ext cx="643748" cy="365125"/>
          </a:xfrm>
        </p:spPr>
        <p:txBody>
          <a:bodyPr/>
          <a:lstStyle/>
          <a:p>
            <a:pPr rtl="0"/>
            <a:fld id="{5D99DD2A-B520-4620-9B43-64B657BA2D42}" type="slidenum">
              <a:rPr lang="fr-FR" noProof="0" smtClean="0"/>
              <a:t>‹N°›</a:t>
            </a:fld>
            <a:endParaRPr lang="fr-FR" noProof="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latin typeface="Times New Roman" panose="02020603050405020304" pitchFamily="18" charset="0"/>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latin typeface="Times New Roman" panose="02020603050405020304" pitchFamily="18" charset="0"/>
              </a:rPr>
              <a:t>”</a:t>
            </a:r>
          </a:p>
        </p:txBody>
      </p:sp>
    </p:spTree>
    <p:extLst>
      <p:ext uri="{BB962C8B-B14F-4D97-AF65-F5344CB8AC3E}">
        <p14:creationId xmlns:p14="http://schemas.microsoft.com/office/powerpoint/2010/main" val="10323737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rtl="0"/>
            <a:fld id="{1CF21FDE-0534-4BCA-A255-32F80168F9FE}" type="datetime1">
              <a:rPr lang="fr-FR" noProof="0" smtClean="0"/>
              <a:t>15/06/2023</a:t>
            </a:fld>
            <a:endParaRPr lang="fr-FR" noProof="0"/>
          </a:p>
        </p:txBody>
      </p:sp>
      <p:sp>
        <p:nvSpPr>
          <p:cNvPr id="6" name="Footer Placeholder 5"/>
          <p:cNvSpPr>
            <a:spLocks noGrp="1"/>
          </p:cNvSpPr>
          <p:nvPr>
            <p:ph type="ftr" sz="quarter" idx="11"/>
          </p:nvPr>
        </p:nvSpPr>
        <p:spPr>
          <a:xfrm>
            <a:off x="685800" y="378883"/>
            <a:ext cx="6991492" cy="365125"/>
          </a:xfrm>
        </p:spPr>
        <p:txBody>
          <a:bodyPr/>
          <a:lstStyle/>
          <a:p>
            <a:pPr rtl="0"/>
            <a:r>
              <a:rPr lang="fr-FR" noProof="0"/>
              <a:t>Ajouter un pied de page</a:t>
            </a:r>
          </a:p>
        </p:txBody>
      </p:sp>
      <p:sp>
        <p:nvSpPr>
          <p:cNvPr id="7" name="Slide Number Placeholder 6"/>
          <p:cNvSpPr>
            <a:spLocks noGrp="1"/>
          </p:cNvSpPr>
          <p:nvPr>
            <p:ph type="sldNum" sz="quarter" idx="12"/>
          </p:nvPr>
        </p:nvSpPr>
        <p:spPr>
          <a:xfrm>
            <a:off x="10862452" y="381000"/>
            <a:ext cx="643748" cy="365125"/>
          </a:xfrm>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339324744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pPr rtl="0"/>
            <a:fld id="{1CF21FDE-0534-4BCA-A255-32F80168F9FE}" type="datetime1">
              <a:rPr lang="fr-FR" noProof="0" smtClean="0"/>
              <a:t>15/06/2023</a:t>
            </a:fld>
            <a:endParaRPr lang="fr-FR" noProof="0"/>
          </a:p>
        </p:txBody>
      </p:sp>
      <p:sp>
        <p:nvSpPr>
          <p:cNvPr id="4" name="Footer Placeholder 3"/>
          <p:cNvSpPr>
            <a:spLocks noGrp="1"/>
          </p:cNvSpPr>
          <p:nvPr>
            <p:ph type="ftr" sz="quarter" idx="11"/>
          </p:nvPr>
        </p:nvSpPr>
        <p:spPr/>
        <p:txBody>
          <a:bodyPr/>
          <a:lstStyle/>
          <a:p>
            <a:pPr rtl="0"/>
            <a:r>
              <a:rPr lang="fr-FR" noProof="0"/>
              <a:t>Ajouter un pied de page</a:t>
            </a:r>
          </a:p>
        </p:txBody>
      </p:sp>
      <p:sp>
        <p:nvSpPr>
          <p:cNvPr id="5" name="Slide Number Placeholder 4"/>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32875931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pPr rtl="0"/>
            <a:fld id="{1CF21FDE-0534-4BCA-A255-32F80168F9FE}" type="datetime1">
              <a:rPr lang="fr-FR" noProof="0" smtClean="0"/>
              <a:t>15/06/2023</a:t>
            </a:fld>
            <a:endParaRPr lang="fr-FR" noProof="0"/>
          </a:p>
        </p:txBody>
      </p:sp>
      <p:sp>
        <p:nvSpPr>
          <p:cNvPr id="4" name="Footer Placeholder 3"/>
          <p:cNvSpPr>
            <a:spLocks noGrp="1"/>
          </p:cNvSpPr>
          <p:nvPr>
            <p:ph type="ftr" sz="quarter" idx="11"/>
          </p:nvPr>
        </p:nvSpPr>
        <p:spPr/>
        <p:txBody>
          <a:bodyPr/>
          <a:lstStyle/>
          <a:p>
            <a:pPr rtl="0"/>
            <a:r>
              <a:rPr lang="fr-FR" noProof="0"/>
              <a:t>Ajouter un pied de page</a:t>
            </a:r>
          </a:p>
        </p:txBody>
      </p:sp>
      <p:sp>
        <p:nvSpPr>
          <p:cNvPr id="5" name="Slide Number Placeholder 4"/>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290044661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1CF21FDE-0534-4BCA-A255-32F80168F9FE}" type="datetime1">
              <a:rPr lang="fr-FR" noProof="0" smtClean="0"/>
              <a:t>15/06/2023</a:t>
            </a:fld>
            <a:endParaRPr lang="fr-FR" noProof="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187297949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rtl="0"/>
            <a:fld id="{1CF21FDE-0534-4BCA-A255-32F80168F9FE}" type="datetime1">
              <a:rPr lang="fr-FR" noProof="0" smtClean="0"/>
              <a:t>15/06/2023</a:t>
            </a:fld>
            <a:endParaRPr lang="fr-FR" noProof="0"/>
          </a:p>
        </p:txBody>
      </p:sp>
      <p:sp>
        <p:nvSpPr>
          <p:cNvPr id="5" name="Footer Placeholder 4"/>
          <p:cNvSpPr>
            <a:spLocks noGrp="1"/>
          </p:cNvSpPr>
          <p:nvPr>
            <p:ph type="ftr" sz="quarter" idx="11"/>
          </p:nvPr>
        </p:nvSpPr>
        <p:spPr>
          <a:xfrm>
            <a:off x="685800" y="381000"/>
            <a:ext cx="6991492" cy="365125"/>
          </a:xfrm>
        </p:spPr>
        <p:txBody>
          <a:bodyPr/>
          <a:lstStyle/>
          <a:p>
            <a:pPr rtl="0"/>
            <a:r>
              <a:rPr lang="fr-FR" noProof="0"/>
              <a:t>Ajouter un pied de page</a:t>
            </a:r>
          </a:p>
        </p:txBody>
      </p:sp>
      <p:sp>
        <p:nvSpPr>
          <p:cNvPr id="6" name="Slide Number Placeholder 5"/>
          <p:cNvSpPr>
            <a:spLocks noGrp="1"/>
          </p:cNvSpPr>
          <p:nvPr>
            <p:ph type="sldNum" sz="quarter" idx="12"/>
          </p:nvPr>
        </p:nvSpPr>
        <p:spPr>
          <a:xfrm>
            <a:off x="10862452" y="381000"/>
            <a:ext cx="643748" cy="365125"/>
          </a:xfrm>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5092898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8" name="Imag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re 1"/>
          <p:cNvSpPr>
            <a:spLocks noGrp="1"/>
          </p:cNvSpPr>
          <p:nvPr>
            <p:ph type="title"/>
          </p:nvPr>
        </p:nvSpPr>
        <p:spPr>
          <a:xfrm>
            <a:off x="1457326" y="995967"/>
            <a:ext cx="6238874" cy="1260000"/>
          </a:xfrm>
        </p:spPr>
        <p:txBody>
          <a:bodyPr rtlCol="0" anchor="ctr" anchorCtr="0">
            <a:noAutofit/>
          </a:bodyPr>
          <a:lstStyle>
            <a:lvl1pPr algn="r">
              <a:defRPr sz="3000" b="0"/>
            </a:lvl1pPr>
          </a:lstStyle>
          <a:p>
            <a:pPr rtl="0"/>
            <a:r>
              <a:rPr lang="fr-FR" noProof="0"/>
              <a:t>Modifiez le style du titre</a:t>
            </a:r>
          </a:p>
        </p:txBody>
      </p:sp>
      <p:sp>
        <p:nvSpPr>
          <p:cNvPr id="14" name="Espace réservé d’image 2"/>
          <p:cNvSpPr>
            <a:spLocks noGrp="1" noChangeAspect="1"/>
          </p:cNvSpPr>
          <p:nvPr>
            <p:ph type="pic" idx="1" hasCustomPrompt="1"/>
          </p:nvPr>
        </p:nvSpPr>
        <p:spPr bwMode="blackGray">
          <a:xfrm>
            <a:off x="8014200" y="995968"/>
            <a:ext cx="3492000" cy="4866064"/>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1085849" y="2255967"/>
            <a:ext cx="6610351" cy="3476618"/>
          </a:xfrm>
        </p:spPr>
        <p:txBody>
          <a:bodyPr rtlCol="0" anchor="t">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C8DE296A-BBBE-4DFF-AC61-FD25F5CF135F}" type="datetime1">
              <a:rPr lang="fr-FR" noProof="0" smtClean="0"/>
              <a:t>15/06/2023</a:t>
            </a:fld>
            <a:endParaRPr lang="fr-FR" noProof="0"/>
          </a:p>
        </p:txBody>
      </p:sp>
      <p:sp>
        <p:nvSpPr>
          <p:cNvPr id="6" name="Espace réservé du pied de page 5"/>
          <p:cNvSpPr>
            <a:spLocks noGrp="1"/>
          </p:cNvSpPr>
          <p:nvPr>
            <p:ph type="ftr" sz="quarter" idx="11"/>
          </p:nvPr>
        </p:nvSpPr>
        <p:spPr/>
        <p:txBody>
          <a:bodyPr rtlCol="0"/>
          <a:lstStyle/>
          <a:p>
            <a:pPr rtl="0"/>
            <a:r>
              <a:rPr lang="fr-FR" noProof="0"/>
              <a:t>Ajouter un pied de page</a:t>
            </a:r>
          </a:p>
        </p:txBody>
      </p:sp>
      <p:sp>
        <p:nvSpPr>
          <p:cNvPr id="7" name="Espace réservé du numéro de diapositive 6"/>
          <p:cNvSpPr>
            <a:spLocks noGrp="1"/>
          </p:cNvSpPr>
          <p:nvPr>
            <p:ph type="sldNum" sz="quarter" idx="12"/>
          </p:nvPr>
        </p:nvSpPr>
        <p:spPr/>
        <p:txBody>
          <a:bodyPr rtlCol="0"/>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3969382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A76741F9-FEC3-433E-829D-06CD9AD47223}" type="datetime1">
              <a:rPr lang="fr-FR" noProof="0" smtClean="0"/>
              <a:t>15/06/2023</a:t>
            </a:fld>
            <a:endParaRPr lang="fr-FR" noProof="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5D99DD2A-B520-4620-9B43-64B657BA2D42}" type="slidenum">
              <a:rPr lang="fr-FR" noProof="0" smtClean="0"/>
              <a:t>‹N°›</a:t>
            </a:fld>
            <a:endParaRPr lang="fr-FR" noProof="0"/>
          </a:p>
        </p:txBody>
      </p:sp>
      <p:cxnSp>
        <p:nvCxnSpPr>
          <p:cNvPr id="7" name="Connecteur droit 6">
            <a:extLst>
              <a:ext uri="{FF2B5EF4-FFF2-40B4-BE49-F238E27FC236}">
                <a16:creationId xmlns:a16="http://schemas.microsoft.com/office/drawing/2014/main" id="{CFC325CC-274B-4500-9557-51A407D52C99}"/>
              </a:ext>
              <a:ext uri="{C183D7F6-B498-43B3-948B-1728B52AA6E4}">
                <adec:decorative xmlns:adec="http://schemas.microsoft.com/office/drawing/2017/decorative" val="1"/>
              </a:ext>
            </a:extLst>
          </p:cNvPr>
          <p:cNvCxnSpPr>
            <a:cxnSpLocks/>
          </p:cNvCxnSpPr>
          <p:nvPr userDrawn="1"/>
        </p:nvCxnSpPr>
        <p:spPr>
          <a:xfrm rot="16200000">
            <a:off x="-185517" y="1223433"/>
            <a:ext cx="504000"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6365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rtl="0"/>
            <a:fld id="{1CF21FDE-0534-4BCA-A255-32F80168F9FE}" type="datetime1">
              <a:rPr lang="fr-FR" noProof="0" smtClean="0"/>
              <a:t>15/06/2023</a:t>
            </a:fld>
            <a:endParaRPr lang="fr-FR" noProof="0"/>
          </a:p>
        </p:txBody>
      </p:sp>
      <p:sp>
        <p:nvSpPr>
          <p:cNvPr id="5" name="Footer Placeholder 4"/>
          <p:cNvSpPr>
            <a:spLocks noGrp="1"/>
          </p:cNvSpPr>
          <p:nvPr>
            <p:ph type="ftr" sz="quarter" idx="11"/>
          </p:nvPr>
        </p:nvSpPr>
        <p:spPr>
          <a:xfrm>
            <a:off x="685800" y="381001"/>
            <a:ext cx="6991492" cy="364065"/>
          </a:xfrm>
        </p:spPr>
        <p:txBody>
          <a:bodyPr/>
          <a:lstStyle/>
          <a:p>
            <a:pPr rtl="0"/>
            <a:r>
              <a:rPr lang="fr-FR" noProof="0"/>
              <a:t>Ajouter un pied de page</a:t>
            </a:r>
          </a:p>
        </p:txBody>
      </p:sp>
      <p:sp>
        <p:nvSpPr>
          <p:cNvPr id="6" name="Slide Number Placeholder 5"/>
          <p:cNvSpPr>
            <a:spLocks noGrp="1"/>
          </p:cNvSpPr>
          <p:nvPr>
            <p:ph type="sldNum" sz="quarter" idx="12"/>
          </p:nvPr>
        </p:nvSpPr>
        <p:spPr>
          <a:xfrm>
            <a:off x="10862452" y="381000"/>
            <a:ext cx="643748" cy="365125"/>
          </a:xfrm>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3152823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4E605633-DE7D-49D4-85AF-F71122DF2EC4}" type="datetime1">
              <a:rPr lang="fr-FR" noProof="0" smtClean="0"/>
              <a:t>15/06/2023</a:t>
            </a:fld>
            <a:endParaRPr lang="fr-FR" noProof="0"/>
          </a:p>
        </p:txBody>
      </p:sp>
      <p:sp>
        <p:nvSpPr>
          <p:cNvPr id="6" name="Footer Placeholder 5"/>
          <p:cNvSpPr>
            <a:spLocks noGrp="1"/>
          </p:cNvSpPr>
          <p:nvPr>
            <p:ph type="ftr" sz="quarter" idx="11"/>
          </p:nvPr>
        </p:nvSpPr>
        <p:spPr/>
        <p:txBody>
          <a:bodyPr/>
          <a:lstStyle/>
          <a:p>
            <a:pPr rtl="0"/>
            <a:r>
              <a:rPr lang="fr-FR" noProof="0"/>
              <a:t>Ajouter un pied de page</a:t>
            </a:r>
          </a:p>
        </p:txBody>
      </p:sp>
      <p:sp>
        <p:nvSpPr>
          <p:cNvPr id="7" name="Slide Number Placeholder 6"/>
          <p:cNvSpPr>
            <a:spLocks noGrp="1"/>
          </p:cNvSpPr>
          <p:nvPr>
            <p:ph type="sldNum" sz="quarter" idx="12"/>
          </p:nvPr>
        </p:nvSpPr>
        <p:spPr/>
        <p:txBody>
          <a:bodyPr/>
          <a:lstStyle/>
          <a:p>
            <a:pPr rtl="0"/>
            <a:fld id="{5D99DD2A-B520-4620-9B43-64B657BA2D42}" type="slidenum">
              <a:rPr lang="fr-FR" noProof="0" smtClean="0"/>
              <a:t>‹N°›</a:t>
            </a:fld>
            <a:endParaRPr lang="fr-FR" noProof="0"/>
          </a:p>
        </p:txBody>
      </p:sp>
      <p:sp>
        <p:nvSpPr>
          <p:cNvPr id="8" name="Rectangle : Coins arrondis 8">
            <a:extLst>
              <a:ext uri="{FF2B5EF4-FFF2-40B4-BE49-F238E27FC236}">
                <a16:creationId xmlns:a16="http://schemas.microsoft.com/office/drawing/2014/main" id="{299DBA3D-391A-4491-A76E-0715D461138D}"/>
              </a:ext>
            </a:extLst>
          </p:cNvPr>
          <p:cNvSpPr/>
          <p:nvPr userDrawn="1"/>
        </p:nvSpPr>
        <p:spPr>
          <a:xfrm>
            <a:off x="663356" y="1790228"/>
            <a:ext cx="10863358" cy="4080348"/>
          </a:xfrm>
          <a:prstGeom prst="roundRect">
            <a:avLst>
              <a:gd name="adj" fmla="val 2634"/>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latin typeface="Times New Roman" panose="02020603050405020304" pitchFamily="18" charset="0"/>
            </a:endParaRPr>
          </a:p>
        </p:txBody>
      </p:sp>
      <p:cxnSp>
        <p:nvCxnSpPr>
          <p:cNvPr id="9" name="Connecteur droit 8">
            <a:extLst>
              <a:ext uri="{FF2B5EF4-FFF2-40B4-BE49-F238E27FC236}">
                <a16:creationId xmlns:a16="http://schemas.microsoft.com/office/drawing/2014/main" id="{7E7A37CE-F542-4F85-9868-8E2D9789A0B8}"/>
              </a:ext>
              <a:ext uri="{C183D7F6-B498-43B3-948B-1728B52AA6E4}">
                <adec:decorative xmlns:adec="http://schemas.microsoft.com/office/drawing/2017/decorative" val="1"/>
              </a:ext>
            </a:extLst>
          </p:cNvPr>
          <p:cNvCxnSpPr>
            <a:cxnSpLocks/>
          </p:cNvCxnSpPr>
          <p:nvPr userDrawn="1"/>
        </p:nvCxnSpPr>
        <p:spPr>
          <a:xfrm flipV="1">
            <a:off x="57150" y="996911"/>
            <a:ext cx="3666" cy="491143"/>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8756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1CF21FDE-0534-4BCA-A255-32F80168F9FE}" type="datetime1">
              <a:rPr lang="fr-FR" noProof="0" smtClean="0"/>
              <a:t>15/06/2023</a:t>
            </a:fld>
            <a:endParaRPr lang="fr-FR" noProof="0"/>
          </a:p>
        </p:txBody>
      </p:sp>
      <p:sp>
        <p:nvSpPr>
          <p:cNvPr id="8" name="Footer Placeholder 7"/>
          <p:cNvSpPr>
            <a:spLocks noGrp="1"/>
          </p:cNvSpPr>
          <p:nvPr>
            <p:ph type="ftr" sz="quarter" idx="11"/>
          </p:nvPr>
        </p:nvSpPr>
        <p:spPr/>
        <p:txBody>
          <a:bodyPr/>
          <a:lstStyle/>
          <a:p>
            <a:pPr rtl="0"/>
            <a:r>
              <a:rPr lang="fr-FR" noProof="0"/>
              <a:t>Ajouter un pied de page</a:t>
            </a:r>
          </a:p>
        </p:txBody>
      </p:sp>
      <p:sp>
        <p:nvSpPr>
          <p:cNvPr id="9" name="Slide Number Placeholder 8"/>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40154871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1CF21FDE-0534-4BCA-A255-32F80168F9FE}" type="datetime1">
              <a:rPr lang="fr-FR" noProof="0" smtClean="0"/>
              <a:t>15/06/2023</a:t>
            </a:fld>
            <a:endParaRPr lang="fr-FR" noProof="0"/>
          </a:p>
        </p:txBody>
      </p:sp>
      <p:sp>
        <p:nvSpPr>
          <p:cNvPr id="4" name="Footer Placeholder 3"/>
          <p:cNvSpPr>
            <a:spLocks noGrp="1"/>
          </p:cNvSpPr>
          <p:nvPr>
            <p:ph type="ftr" sz="quarter" idx="11"/>
          </p:nvPr>
        </p:nvSpPr>
        <p:spPr/>
        <p:txBody>
          <a:bodyPr/>
          <a:lstStyle/>
          <a:p>
            <a:pPr rtl="0"/>
            <a:r>
              <a:rPr lang="fr-FR" noProof="0"/>
              <a:t>Ajouter un pied de page</a:t>
            </a:r>
          </a:p>
        </p:txBody>
      </p:sp>
      <p:sp>
        <p:nvSpPr>
          <p:cNvPr id="5" name="Slide Number Placeholder 4"/>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20004331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4878D55F-923D-4E9B-946D-89766317FCB4}" type="datetime1">
              <a:rPr lang="fr-FR" noProof="0" smtClean="0"/>
              <a:t>15/06/2023</a:t>
            </a:fld>
            <a:endParaRPr lang="fr-FR" noProof="0"/>
          </a:p>
        </p:txBody>
      </p:sp>
      <p:sp>
        <p:nvSpPr>
          <p:cNvPr id="3" name="Footer Placeholder 2"/>
          <p:cNvSpPr>
            <a:spLocks noGrp="1"/>
          </p:cNvSpPr>
          <p:nvPr>
            <p:ph type="ftr" sz="quarter" idx="11"/>
          </p:nvPr>
        </p:nvSpPr>
        <p:spPr/>
        <p:txBody>
          <a:bodyPr/>
          <a:lstStyle/>
          <a:p>
            <a:pPr rtl="0"/>
            <a:r>
              <a:rPr lang="fr-FR" noProof="0"/>
              <a:t>Ajouter un pied de page</a:t>
            </a:r>
          </a:p>
        </p:txBody>
      </p:sp>
      <p:sp>
        <p:nvSpPr>
          <p:cNvPr id="4" name="Slide Number Placeholder 3"/>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412805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pPr rtl="0"/>
            <a:fld id="{6E7C44F4-E93C-47FE-87FF-C6C25064EFAB}" type="datetime1">
              <a:rPr lang="fr-FR" noProof="0" smtClean="0"/>
              <a:t>15/06/2023</a:t>
            </a:fld>
            <a:endParaRPr lang="fr-FR" noProof="0"/>
          </a:p>
        </p:txBody>
      </p:sp>
      <p:sp>
        <p:nvSpPr>
          <p:cNvPr id="6" name="Footer Placeholder 5"/>
          <p:cNvSpPr>
            <a:spLocks noGrp="1"/>
          </p:cNvSpPr>
          <p:nvPr>
            <p:ph type="ftr" sz="quarter" idx="11"/>
          </p:nvPr>
        </p:nvSpPr>
        <p:spPr/>
        <p:txBody>
          <a:bodyPr/>
          <a:lstStyle/>
          <a:p>
            <a:pPr rtl="0"/>
            <a:r>
              <a:rPr lang="fr-FR" noProof="0"/>
              <a:t>Ajouter un pied de page</a:t>
            </a:r>
          </a:p>
        </p:txBody>
      </p:sp>
      <p:sp>
        <p:nvSpPr>
          <p:cNvPr id="7" name="Slide Number Placeholder 6"/>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378634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pPr rtl="0"/>
            <a:fld id="{C8DE296A-BBBE-4DFF-AC61-FD25F5CF135F}" type="datetime1">
              <a:rPr lang="fr-FR" noProof="0" smtClean="0"/>
              <a:t>15/06/2023</a:t>
            </a:fld>
            <a:endParaRPr lang="fr-FR" noProof="0"/>
          </a:p>
        </p:txBody>
      </p:sp>
      <p:sp>
        <p:nvSpPr>
          <p:cNvPr id="6" name="Footer Placeholder 5"/>
          <p:cNvSpPr>
            <a:spLocks noGrp="1"/>
          </p:cNvSpPr>
          <p:nvPr>
            <p:ph type="ftr" sz="quarter" idx="11"/>
          </p:nvPr>
        </p:nvSpPr>
        <p:spPr/>
        <p:txBody>
          <a:bodyPr/>
          <a:lstStyle/>
          <a:p>
            <a:pPr rtl="0"/>
            <a:r>
              <a:rPr lang="fr-FR" noProof="0"/>
              <a:t>Ajouter un pied de page</a:t>
            </a:r>
          </a:p>
        </p:txBody>
      </p:sp>
      <p:sp>
        <p:nvSpPr>
          <p:cNvPr id="7" name="Slide Number Placeholder 6"/>
          <p:cNvSpPr>
            <a:spLocks noGrp="1"/>
          </p:cNvSpPr>
          <p:nvPr>
            <p:ph type="sldNum" sz="quarter" idx="12"/>
          </p:nvPr>
        </p:nvSpPr>
        <p:spPr/>
        <p:txBody>
          <a:bodyPr/>
          <a:lstStyle/>
          <a:p>
            <a:pPr rtl="0"/>
            <a:fld id="{5D99DD2A-B520-4620-9B43-64B657BA2D42}" type="slidenum">
              <a:rPr lang="fr-FR" noProof="0" smtClean="0"/>
              <a:t>‹N°›</a:t>
            </a:fld>
            <a:endParaRPr lang="fr-FR" noProof="0"/>
          </a:p>
        </p:txBody>
      </p:sp>
    </p:spTree>
    <p:extLst>
      <p:ext uri="{BB962C8B-B14F-4D97-AF65-F5344CB8AC3E}">
        <p14:creationId xmlns:p14="http://schemas.microsoft.com/office/powerpoint/2010/main" val="382132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latin typeface="Times New Roman" panose="02020603050405020304" pitchFamily="18" charset="0"/>
              </a:defRPr>
            </a:lvl1pPr>
          </a:lstStyle>
          <a:p>
            <a:fld id="{1CF21FDE-0534-4BCA-A255-32F80168F9FE}" type="datetime1">
              <a:rPr lang="fr-FR" smtClean="0"/>
              <a:pPr/>
              <a:t>15/06/2023</a:t>
            </a:fld>
            <a:endParaRPr lang="fr-FR"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latin typeface="Times New Roman" panose="02020603050405020304" pitchFamily="18" charset="0"/>
              </a:defRPr>
            </a:lvl1pPr>
          </a:lstStyle>
          <a:p>
            <a:r>
              <a:rPr lang="fr-FR" dirty="0"/>
              <a:t>Ajouter un pied de page</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latin typeface="Times New Roman" panose="02020603050405020304" pitchFamily="18" charset="0"/>
              </a:defRPr>
            </a:lvl1pPr>
          </a:lstStyle>
          <a:p>
            <a:fld id="{5D99DD2A-B520-4620-9B43-64B657BA2D42}" type="slidenum">
              <a:rPr lang="fr-FR" smtClean="0"/>
              <a:pPr/>
              <a:t>‹N°›</a:t>
            </a:fld>
            <a:endParaRPr lang="fr-FR" dirty="0"/>
          </a:p>
        </p:txBody>
      </p:sp>
    </p:spTree>
    <p:extLst>
      <p:ext uri="{BB962C8B-B14F-4D97-AF65-F5344CB8AC3E}">
        <p14:creationId xmlns:p14="http://schemas.microsoft.com/office/powerpoint/2010/main" val="142551069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669" r:id="rId18"/>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5B398-1E7F-44AD-8356-8345134C958C}"/>
              </a:ext>
            </a:extLst>
          </p:cNvPr>
          <p:cNvSpPr>
            <a:spLocks noGrp="1"/>
          </p:cNvSpPr>
          <p:nvPr>
            <p:ph type="ctrTitle"/>
          </p:nvPr>
        </p:nvSpPr>
        <p:spPr>
          <a:xfrm>
            <a:off x="1249961" y="1028007"/>
            <a:ext cx="9773174" cy="3241824"/>
          </a:xfrm>
        </p:spPr>
        <p:txBody>
          <a:bodyPr rtlCol="0">
            <a:normAutofit/>
          </a:bodyPr>
          <a:lstStyle/>
          <a:p>
            <a:pPr algn="ctr" rtl="0"/>
            <a:r>
              <a:rPr lang="fr-FR" sz="4900" dirty="0">
                <a:solidFill>
                  <a:schemeClr val="accent3">
                    <a:lumMod val="75000"/>
                  </a:schemeClr>
                </a:solidFill>
                <a:latin typeface="Times New Roman" panose="02020603050405020304" pitchFamily="18" charset="0"/>
                <a:cs typeface="Times New Roman" panose="02020603050405020304" pitchFamily="18" charset="0"/>
              </a:rPr>
              <a:t>Présentation de ATASH-L’Odyssée</a:t>
            </a:r>
            <a:br>
              <a:rPr lang="fr-FR" sz="4400" dirty="0">
                <a:latin typeface="Times New Roman" panose="02020603050405020304" pitchFamily="18" charset="0"/>
                <a:cs typeface="Times New Roman" panose="02020603050405020304" pitchFamily="18" charset="0"/>
              </a:rPr>
            </a:br>
            <a:br>
              <a:rPr lang="fr-FR" sz="4400" dirty="0">
                <a:latin typeface="Times New Roman" panose="02020603050405020304" pitchFamily="18" charset="0"/>
                <a:cs typeface="Times New Roman" panose="02020603050405020304" pitchFamily="18" charset="0"/>
              </a:rPr>
            </a:br>
            <a:r>
              <a:rPr lang="fr-FR" sz="3100" dirty="0">
                <a:solidFill>
                  <a:schemeClr val="accent2">
                    <a:lumMod val="60000"/>
                    <a:lumOff val="40000"/>
                  </a:schemeClr>
                </a:solidFill>
                <a:latin typeface="Times New Roman" panose="02020603050405020304" pitchFamily="18" charset="0"/>
                <a:cs typeface="Times New Roman" panose="02020603050405020304" pitchFamily="18" charset="0"/>
              </a:rPr>
              <a:t>un modèle d’avenir</a:t>
            </a:r>
            <a:br>
              <a:rPr lang="fr-FR" sz="3100" dirty="0">
                <a:solidFill>
                  <a:schemeClr val="accent2">
                    <a:lumMod val="60000"/>
                    <a:lumOff val="40000"/>
                  </a:schemeClr>
                </a:solidFill>
                <a:latin typeface="Times New Roman" panose="02020603050405020304" pitchFamily="18" charset="0"/>
                <a:cs typeface="Times New Roman" panose="02020603050405020304" pitchFamily="18" charset="0"/>
              </a:rPr>
            </a:br>
            <a:r>
              <a:rPr lang="fr-FR" sz="3100"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sur le site du domaine du centre hélio marin </a:t>
            </a:r>
            <a:b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br>
            <a:r>
              <a:rPr lang="fr-FR" sz="2200" dirty="0">
                <a:solidFill>
                  <a:schemeClr val="accent2">
                    <a:lumMod val="60000"/>
                    <a:lumOff val="40000"/>
                  </a:schemeClr>
                </a:solidFill>
                <a:latin typeface="Times New Roman" panose="02020603050405020304" pitchFamily="18" charset="0"/>
                <a:cs typeface="Times New Roman" panose="02020603050405020304" pitchFamily="18" charset="0"/>
              </a:rPr>
              <a:t>de Saint-Trojan-les-Bains</a:t>
            </a:r>
            <a:endParaRPr lang="fr-FR" sz="4400"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5" name="Sous-titre 4">
            <a:extLst>
              <a:ext uri="{FF2B5EF4-FFF2-40B4-BE49-F238E27FC236}">
                <a16:creationId xmlns:a16="http://schemas.microsoft.com/office/drawing/2014/main" id="{831DA12F-2D5E-44EE-9A79-323354408423}"/>
              </a:ext>
            </a:extLst>
          </p:cNvPr>
          <p:cNvSpPr>
            <a:spLocks noGrp="1"/>
          </p:cNvSpPr>
          <p:nvPr>
            <p:ph type="subTitle" idx="1"/>
          </p:nvPr>
        </p:nvSpPr>
        <p:spPr>
          <a:xfrm>
            <a:off x="2550603" y="4725271"/>
            <a:ext cx="8982861" cy="990422"/>
          </a:xfrm>
        </p:spPr>
        <p:txBody>
          <a:bodyPr>
            <a:normAutofit fontScale="92500" lnSpcReduction="10000"/>
          </a:bodyPr>
          <a:lstStyle/>
          <a:p>
            <a:r>
              <a:rPr lang="fr-FR" sz="1800" i="1" dirty="0">
                <a:solidFill>
                  <a:schemeClr val="accent5">
                    <a:lumMod val="50000"/>
                  </a:schemeClr>
                </a:solidFill>
                <a:latin typeface="Times New Roman" panose="02020603050405020304" pitchFamily="18" charset="0"/>
                <a:cs typeface="Times New Roman" panose="02020603050405020304" pitchFamily="18" charset="0"/>
              </a:rPr>
              <a:t>Par Sylvie PANTALEON, Directrice de L’Odyssée</a:t>
            </a:r>
          </a:p>
          <a:p>
            <a:r>
              <a:rPr lang="fr-FR" sz="1800" i="1" dirty="0">
                <a:solidFill>
                  <a:schemeClr val="accent5">
                    <a:lumMod val="50000"/>
                  </a:schemeClr>
                </a:solidFill>
                <a:latin typeface="Times New Roman" panose="02020603050405020304" pitchFamily="18" charset="0"/>
                <a:cs typeface="Times New Roman" panose="02020603050405020304" pitchFamily="18" charset="0"/>
              </a:rPr>
              <a:t>Quentin PONIER, Infirmier coordinateur de L’Odyssée</a:t>
            </a:r>
          </a:p>
          <a:p>
            <a:r>
              <a:rPr lang="fr-FR" sz="1800" i="1" dirty="0">
                <a:solidFill>
                  <a:schemeClr val="accent5">
                    <a:lumMod val="50000"/>
                  </a:schemeClr>
                </a:solidFill>
                <a:latin typeface="Times New Roman" panose="02020603050405020304" pitchFamily="18" charset="0"/>
                <a:cs typeface="Times New Roman" panose="02020603050405020304" pitchFamily="18" charset="0"/>
              </a:rPr>
              <a:t>Et Solène VIOT, Médecin MPR de l’ATASH</a:t>
            </a:r>
          </a:p>
        </p:txBody>
      </p:sp>
      <p:cxnSp>
        <p:nvCxnSpPr>
          <p:cNvPr id="7" name="Connecteur droit 6">
            <a:extLst>
              <a:ext uri="{FF2B5EF4-FFF2-40B4-BE49-F238E27FC236}">
                <a16:creationId xmlns:a16="http://schemas.microsoft.com/office/drawing/2014/main" id="{59883D0D-584A-4B5E-9203-22D30FF10F09}"/>
              </a:ext>
            </a:extLst>
          </p:cNvPr>
          <p:cNvCxnSpPr/>
          <p:nvPr/>
        </p:nvCxnSpPr>
        <p:spPr>
          <a:xfrm>
            <a:off x="4275589" y="2726421"/>
            <a:ext cx="3640822" cy="0"/>
          </a:xfrm>
          <a:prstGeom prst="line">
            <a:avLst/>
          </a:prstGeom>
          <a:ln>
            <a:solidFill>
              <a:schemeClr val="accent6">
                <a:lumMod val="75000"/>
              </a:schemeClr>
            </a:solidFill>
          </a:ln>
        </p:spPr>
        <p:style>
          <a:lnRef idx="2">
            <a:schemeClr val="dk1"/>
          </a:lnRef>
          <a:fillRef idx="0">
            <a:schemeClr val="dk1"/>
          </a:fillRef>
          <a:effectRef idx="1">
            <a:schemeClr val="dk1"/>
          </a:effectRef>
          <a:fontRef idx="minor">
            <a:schemeClr val="tx1"/>
          </a:fontRef>
        </p:style>
      </p:cxnSp>
      <p:cxnSp>
        <p:nvCxnSpPr>
          <p:cNvPr id="10" name="Connecteur droit 9">
            <a:extLst>
              <a:ext uri="{FF2B5EF4-FFF2-40B4-BE49-F238E27FC236}">
                <a16:creationId xmlns:a16="http://schemas.microsoft.com/office/drawing/2014/main" id="{18B7BCD8-88E4-4E55-BC08-38B4C98E8539}"/>
              </a:ext>
            </a:extLst>
          </p:cNvPr>
          <p:cNvCxnSpPr/>
          <p:nvPr/>
        </p:nvCxnSpPr>
        <p:spPr>
          <a:xfrm>
            <a:off x="4316137" y="4548231"/>
            <a:ext cx="3640822" cy="0"/>
          </a:xfrm>
          <a:prstGeom prst="line">
            <a:avLst/>
          </a:prstGeom>
          <a:ln>
            <a:solidFill>
              <a:schemeClr val="accent6">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52749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93677" y="1170893"/>
            <a:ext cx="12004646" cy="1293028"/>
          </a:xfrm>
        </p:spPr>
        <p:txBody>
          <a:bodyPr rtlCol="0">
            <a:normAutofit/>
          </a:bodyPr>
          <a:lstStyle/>
          <a:p>
            <a:pPr algn="ctr" rtl="0"/>
            <a:r>
              <a:rPr lang="fr-FR" sz="3600" dirty="0"/>
              <a:t>les modalités d’accueil</a:t>
            </a:r>
          </a:p>
        </p:txBody>
      </p:sp>
      <p:sp>
        <p:nvSpPr>
          <p:cNvPr id="4" name="Hexagone 3">
            <a:extLst>
              <a:ext uri="{FF2B5EF4-FFF2-40B4-BE49-F238E27FC236}">
                <a16:creationId xmlns:a16="http://schemas.microsoft.com/office/drawing/2014/main" id="{443617E1-05F3-45A7-B4D6-237128C13F3B}"/>
              </a:ext>
            </a:extLst>
          </p:cNvPr>
          <p:cNvSpPr/>
          <p:nvPr/>
        </p:nvSpPr>
        <p:spPr>
          <a:xfrm>
            <a:off x="2114027" y="3438513"/>
            <a:ext cx="1993782" cy="1658923"/>
          </a:xfrm>
          <a:prstGeom prst="hexagon">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600" b="1" dirty="0"/>
              <a:t>Temporaire</a:t>
            </a:r>
          </a:p>
        </p:txBody>
      </p:sp>
      <p:sp>
        <p:nvSpPr>
          <p:cNvPr id="10" name="Est égal à 9">
            <a:extLst>
              <a:ext uri="{FF2B5EF4-FFF2-40B4-BE49-F238E27FC236}">
                <a16:creationId xmlns:a16="http://schemas.microsoft.com/office/drawing/2014/main" id="{DCFE9FF3-C937-42BE-A044-2A062F5671A5}"/>
              </a:ext>
            </a:extLst>
          </p:cNvPr>
          <p:cNvSpPr/>
          <p:nvPr/>
        </p:nvSpPr>
        <p:spPr>
          <a:xfrm>
            <a:off x="5099109" y="3678085"/>
            <a:ext cx="1993782" cy="1179777"/>
          </a:xfrm>
          <a:prstGeom prst="mathEqual">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tx1"/>
              </a:solidFill>
            </a:endParaRPr>
          </a:p>
        </p:txBody>
      </p:sp>
      <p:sp>
        <p:nvSpPr>
          <p:cNvPr id="11" name="ZoneTexte 10">
            <a:extLst>
              <a:ext uri="{FF2B5EF4-FFF2-40B4-BE49-F238E27FC236}">
                <a16:creationId xmlns:a16="http://schemas.microsoft.com/office/drawing/2014/main" id="{81AFADDB-7690-4094-B597-3504DB4AB197}"/>
              </a:ext>
            </a:extLst>
          </p:cNvPr>
          <p:cNvSpPr txBox="1"/>
          <p:nvPr/>
        </p:nvSpPr>
        <p:spPr>
          <a:xfrm>
            <a:off x="7365535" y="3024041"/>
            <a:ext cx="4597166" cy="2308324"/>
          </a:xfrm>
          <a:prstGeom prst="rect">
            <a:avLst/>
          </a:prstGeom>
          <a:noFill/>
        </p:spPr>
        <p:txBody>
          <a:bodyPr wrap="square" rtlCol="0">
            <a:spAutoFit/>
          </a:bodyPr>
          <a:lstStyle/>
          <a:p>
            <a:r>
              <a:rPr lang="fr-FR" b="1" dirty="0">
                <a:solidFill>
                  <a:schemeClr val="accent4"/>
                </a:solidFill>
              </a:rPr>
              <a:t>Un lieu de vie dédié de 6 places (DI avec TSA ou TC)</a:t>
            </a:r>
          </a:p>
          <a:p>
            <a:endParaRPr lang="fr-FR" b="1" dirty="0">
              <a:solidFill>
                <a:schemeClr val="accent4"/>
              </a:solidFill>
            </a:endParaRPr>
          </a:p>
          <a:p>
            <a:r>
              <a:rPr lang="fr-FR" b="1" dirty="0">
                <a:solidFill>
                  <a:schemeClr val="accent4"/>
                </a:solidFill>
              </a:rPr>
              <a:t>Des places laissées vacantes par les jeunes qui partent en vacances (AT sur les autres lieux de vie)</a:t>
            </a:r>
          </a:p>
          <a:p>
            <a:endParaRPr lang="fr-FR" b="1" dirty="0">
              <a:solidFill>
                <a:schemeClr val="accent4"/>
              </a:solidFill>
            </a:endParaRPr>
          </a:p>
          <a:p>
            <a:r>
              <a:rPr lang="fr-FR" b="1" dirty="0">
                <a:solidFill>
                  <a:schemeClr val="accent4"/>
                </a:solidFill>
              </a:rPr>
              <a:t>2 places d’handicap rare</a:t>
            </a:r>
          </a:p>
        </p:txBody>
      </p:sp>
      <p:sp>
        <p:nvSpPr>
          <p:cNvPr id="5" name="ZoneTexte 4">
            <a:extLst>
              <a:ext uri="{FF2B5EF4-FFF2-40B4-BE49-F238E27FC236}">
                <a16:creationId xmlns:a16="http://schemas.microsoft.com/office/drawing/2014/main" id="{1A442191-2AAD-4FE9-9606-D9FFECBDFE40}"/>
              </a:ext>
            </a:extLst>
          </p:cNvPr>
          <p:cNvSpPr txBox="1"/>
          <p:nvPr/>
        </p:nvSpPr>
        <p:spPr>
          <a:xfrm>
            <a:off x="2378279" y="5892486"/>
            <a:ext cx="7435442" cy="369332"/>
          </a:xfrm>
          <a:prstGeom prst="rect">
            <a:avLst/>
          </a:prstGeom>
          <a:noFill/>
        </p:spPr>
        <p:txBody>
          <a:bodyPr wrap="square" rtlCol="0">
            <a:spAutoFit/>
          </a:bodyPr>
          <a:lstStyle/>
          <a:p>
            <a:r>
              <a:rPr lang="fr-FR" dirty="0"/>
              <a:t>En 2021, cela concerne 65 jeunes et familles ou aidants familiaux</a:t>
            </a:r>
          </a:p>
        </p:txBody>
      </p:sp>
    </p:spTree>
    <p:extLst>
      <p:ext uri="{BB962C8B-B14F-4D97-AF65-F5344CB8AC3E}">
        <p14:creationId xmlns:p14="http://schemas.microsoft.com/office/powerpoint/2010/main" val="2512883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187354" y="1331191"/>
            <a:ext cx="12004646" cy="1293028"/>
          </a:xfrm>
        </p:spPr>
        <p:txBody>
          <a:bodyPr rtlCol="0">
            <a:normAutofit/>
          </a:bodyPr>
          <a:lstStyle/>
          <a:p>
            <a:pPr algn="ctr" rtl="0"/>
            <a:r>
              <a:rPr lang="fr-FR" sz="3600" dirty="0"/>
              <a:t>LES Personnes accompagnées</a:t>
            </a:r>
          </a:p>
        </p:txBody>
      </p:sp>
      <p:sp>
        <p:nvSpPr>
          <p:cNvPr id="4" name="Ellipse 3">
            <a:extLst>
              <a:ext uri="{FF2B5EF4-FFF2-40B4-BE49-F238E27FC236}">
                <a16:creationId xmlns:a16="http://schemas.microsoft.com/office/drawing/2014/main" id="{0BDBC197-F5DC-4306-BF67-DE46EDE67CA0}"/>
              </a:ext>
            </a:extLst>
          </p:cNvPr>
          <p:cNvSpPr/>
          <p:nvPr/>
        </p:nvSpPr>
        <p:spPr>
          <a:xfrm>
            <a:off x="6294542" y="3153670"/>
            <a:ext cx="2811710" cy="1883329"/>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r-FR" sz="1400" b="1" dirty="0"/>
              <a:t>+ les jeunes adultes relevant de l’amendement Creton</a:t>
            </a:r>
          </a:p>
        </p:txBody>
      </p:sp>
      <p:sp>
        <p:nvSpPr>
          <p:cNvPr id="2" name="Ellipse 1">
            <a:extLst>
              <a:ext uri="{FF2B5EF4-FFF2-40B4-BE49-F238E27FC236}">
                <a16:creationId xmlns:a16="http://schemas.microsoft.com/office/drawing/2014/main" id="{B34CF154-BA9F-4AAE-9A4B-51C8B0A173B1}"/>
              </a:ext>
            </a:extLst>
          </p:cNvPr>
          <p:cNvSpPr/>
          <p:nvPr/>
        </p:nvSpPr>
        <p:spPr>
          <a:xfrm>
            <a:off x="2860645" y="2918779"/>
            <a:ext cx="3674377" cy="2353113"/>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t>Enfants et adolescents de </a:t>
            </a:r>
          </a:p>
          <a:p>
            <a:pPr algn="ctr"/>
            <a:r>
              <a:rPr lang="fr-FR" b="1" dirty="0"/>
              <a:t>3 - 20 ans</a:t>
            </a:r>
          </a:p>
        </p:txBody>
      </p:sp>
    </p:spTree>
    <p:extLst>
      <p:ext uri="{BB962C8B-B14F-4D97-AF65-F5344CB8AC3E}">
        <p14:creationId xmlns:p14="http://schemas.microsoft.com/office/powerpoint/2010/main" val="2916880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93677" y="2371425"/>
            <a:ext cx="12004646" cy="1293028"/>
          </a:xfrm>
        </p:spPr>
        <p:txBody>
          <a:bodyPr rtlCol="0">
            <a:normAutofit fontScale="90000"/>
          </a:bodyPr>
          <a:lstStyle/>
          <a:p>
            <a:pPr algn="ctr" rtl="0"/>
            <a:r>
              <a:rPr lang="fr-FR" sz="3200" dirty="0"/>
              <a:t>Un accompagnement axé sur les besoins et les attentes des enfants, adolescents et jeunes adultes</a:t>
            </a:r>
          </a:p>
        </p:txBody>
      </p:sp>
    </p:spTree>
    <p:extLst>
      <p:ext uri="{BB962C8B-B14F-4D97-AF65-F5344CB8AC3E}">
        <p14:creationId xmlns:p14="http://schemas.microsoft.com/office/powerpoint/2010/main" val="2478803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e 7">
            <a:extLst>
              <a:ext uri="{FF2B5EF4-FFF2-40B4-BE49-F238E27FC236}">
                <a16:creationId xmlns:a16="http://schemas.microsoft.com/office/drawing/2014/main" id="{098B8183-520F-4733-B58D-EABFEF61BF9A}"/>
              </a:ext>
            </a:extLst>
          </p:cNvPr>
          <p:cNvGraphicFramePr/>
          <p:nvPr>
            <p:extLst>
              <p:ext uri="{D42A27DB-BD31-4B8C-83A1-F6EECF244321}">
                <p14:modId xmlns:p14="http://schemas.microsoft.com/office/powerpoint/2010/main" val="2858694045"/>
              </p:ext>
            </p:extLst>
          </p:nvPr>
        </p:nvGraphicFramePr>
        <p:xfrm>
          <a:off x="1539792" y="362824"/>
          <a:ext cx="9112416" cy="6272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125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AC4E12D-CAF0-456B-9652-F2D90E61266C}"/>
              </a:ext>
            </a:extLst>
          </p:cNvPr>
          <p:cNvSpPr>
            <a:spLocks noGrp="1"/>
          </p:cNvSpPr>
          <p:nvPr>
            <p:ph type="title"/>
          </p:nvPr>
        </p:nvSpPr>
        <p:spPr>
          <a:xfrm>
            <a:off x="93677" y="1138244"/>
            <a:ext cx="12004646" cy="1293028"/>
          </a:xfrm>
        </p:spPr>
        <p:txBody>
          <a:bodyPr rtlCol="0">
            <a:normAutofit/>
          </a:bodyPr>
          <a:lstStyle/>
          <a:p>
            <a:pPr algn="ctr" rtl="0"/>
            <a:r>
              <a:rPr lang="fr-FR" sz="3200" dirty="0"/>
              <a:t>Des objectifs généraux d’accompagnement</a:t>
            </a:r>
          </a:p>
        </p:txBody>
      </p:sp>
      <p:graphicFrame>
        <p:nvGraphicFramePr>
          <p:cNvPr id="4" name="Diagramme 3">
            <a:extLst>
              <a:ext uri="{FF2B5EF4-FFF2-40B4-BE49-F238E27FC236}">
                <a16:creationId xmlns:a16="http://schemas.microsoft.com/office/drawing/2014/main" id="{85562951-FD2D-4E2A-9A66-17FABFA085C6}"/>
              </a:ext>
            </a:extLst>
          </p:cNvPr>
          <p:cNvGraphicFramePr/>
          <p:nvPr>
            <p:extLst>
              <p:ext uri="{D42A27DB-BD31-4B8C-83A1-F6EECF244321}">
                <p14:modId xmlns:p14="http://schemas.microsoft.com/office/powerpoint/2010/main" val="659925667"/>
              </p:ext>
            </p:extLst>
          </p:nvPr>
        </p:nvGraphicFramePr>
        <p:xfrm>
          <a:off x="2982286" y="2297792"/>
          <a:ext cx="6227427" cy="4257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4118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93677" y="2371425"/>
            <a:ext cx="12004646" cy="1293028"/>
          </a:xfrm>
        </p:spPr>
        <p:txBody>
          <a:bodyPr rtlCol="0">
            <a:normAutofit/>
          </a:bodyPr>
          <a:lstStyle/>
          <a:p>
            <a:pPr algn="ctr" rtl="0"/>
            <a:r>
              <a:rPr lang="fr-FR" sz="3200" dirty="0"/>
              <a:t>Vers une co-construction du projet d’accompagnement personnalisé de l’enfant</a:t>
            </a:r>
          </a:p>
        </p:txBody>
      </p:sp>
    </p:spTree>
    <p:extLst>
      <p:ext uri="{BB962C8B-B14F-4D97-AF65-F5344CB8AC3E}">
        <p14:creationId xmlns:p14="http://schemas.microsoft.com/office/powerpoint/2010/main" val="56253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Users\Sp02\AppData\Local\Microsoft\Windows\INetCache\Content.Outlook\O8DGBPYA\organigramme PAP 2.png">
            <a:extLst>
              <a:ext uri="{FF2B5EF4-FFF2-40B4-BE49-F238E27FC236}">
                <a16:creationId xmlns:a16="http://schemas.microsoft.com/office/drawing/2014/main" id="{2294CB06-B3A4-40F0-B24A-570F07C78DF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6290" y="75501"/>
            <a:ext cx="11719420" cy="6543414"/>
          </a:xfrm>
          <a:prstGeom prst="rect">
            <a:avLst/>
          </a:prstGeom>
          <a:noFill/>
          <a:ln>
            <a:noFill/>
          </a:ln>
        </p:spPr>
      </p:pic>
    </p:spTree>
    <p:extLst>
      <p:ext uri="{BB962C8B-B14F-4D97-AF65-F5344CB8AC3E}">
        <p14:creationId xmlns:p14="http://schemas.microsoft.com/office/powerpoint/2010/main" val="1198126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93677" y="1675139"/>
            <a:ext cx="12004646" cy="1293028"/>
          </a:xfrm>
        </p:spPr>
        <p:txBody>
          <a:bodyPr rtlCol="0">
            <a:normAutofit/>
          </a:bodyPr>
          <a:lstStyle/>
          <a:p>
            <a:pPr algn="ctr" rtl="0"/>
            <a:r>
              <a:rPr lang="fr-FR" sz="3200" dirty="0"/>
              <a:t>Pour y parvenir</a:t>
            </a:r>
          </a:p>
        </p:txBody>
      </p:sp>
      <p:sp>
        <p:nvSpPr>
          <p:cNvPr id="2" name="Flèche : bas 1">
            <a:extLst>
              <a:ext uri="{FF2B5EF4-FFF2-40B4-BE49-F238E27FC236}">
                <a16:creationId xmlns:a16="http://schemas.microsoft.com/office/drawing/2014/main" id="{13A48489-9898-4577-ACD7-8D56BA90C9F9}"/>
              </a:ext>
            </a:extLst>
          </p:cNvPr>
          <p:cNvSpPr/>
          <p:nvPr/>
        </p:nvSpPr>
        <p:spPr>
          <a:xfrm>
            <a:off x="5752051" y="2968167"/>
            <a:ext cx="687897" cy="1526797"/>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4" name="Titre 1">
            <a:extLst>
              <a:ext uri="{FF2B5EF4-FFF2-40B4-BE49-F238E27FC236}">
                <a16:creationId xmlns:a16="http://schemas.microsoft.com/office/drawing/2014/main" id="{42837686-F53A-4AA9-B587-71188F5A3D47}"/>
              </a:ext>
            </a:extLst>
          </p:cNvPr>
          <p:cNvSpPr txBox="1">
            <a:spLocks/>
          </p:cNvSpPr>
          <p:nvPr/>
        </p:nvSpPr>
        <p:spPr>
          <a:xfrm>
            <a:off x="93676" y="4846740"/>
            <a:ext cx="12004646" cy="1293028"/>
          </a:xfrm>
          <a:prstGeom prst="rect">
            <a:avLst/>
          </a:prstGeom>
        </p:spPr>
        <p:txBody>
          <a:bodyPr vert="horz" lIns="91440" tIns="45720" rIns="91440" bIns="45720" rtlCol="0" anchor="ctr">
            <a:normAutofit lnSpcReduction="10000"/>
          </a:bodyPr>
          <a:lstStyle>
            <a:lvl1pPr algn="r" defTabSz="914400" rtl="0" eaLnBrk="1" latinLnBrk="0" hangingPunct="1">
              <a:lnSpc>
                <a:spcPct val="90000"/>
              </a:lnSpc>
              <a:spcBef>
                <a:spcPct val="0"/>
              </a:spcBef>
              <a:buNone/>
              <a:defRPr sz="4000" kern="1200" cap="all" baseline="0">
                <a:solidFill>
                  <a:schemeClr val="tx1"/>
                </a:solidFill>
                <a:latin typeface="Times New Roman" panose="02020603050405020304" pitchFamily="18" charset="0"/>
                <a:ea typeface="+mj-ea"/>
                <a:cs typeface="+mj-cs"/>
              </a:defRPr>
            </a:lvl1pPr>
          </a:lstStyle>
          <a:p>
            <a:pPr algn="ctr"/>
            <a:r>
              <a:rPr lang="fr-FR" sz="3200" dirty="0"/>
              <a:t>Une équipe pluridisciplinaire</a:t>
            </a:r>
          </a:p>
          <a:p>
            <a:pPr algn="ctr"/>
            <a:r>
              <a:rPr lang="fr-FR" sz="3200" dirty="0"/>
              <a:t>Mais également une interdisciplinarité et une transdisciplinarité</a:t>
            </a:r>
          </a:p>
        </p:txBody>
      </p:sp>
    </p:spTree>
    <p:extLst>
      <p:ext uri="{BB962C8B-B14F-4D97-AF65-F5344CB8AC3E}">
        <p14:creationId xmlns:p14="http://schemas.microsoft.com/office/powerpoint/2010/main" val="4264102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EC6A4605-DAAF-48F0-92D6-3441826D9465}"/>
              </a:ext>
            </a:extLst>
          </p:cNvPr>
          <p:cNvGraphicFramePr/>
          <p:nvPr>
            <p:extLst>
              <p:ext uri="{D42A27DB-BD31-4B8C-83A1-F6EECF244321}">
                <p14:modId xmlns:p14="http://schemas.microsoft.com/office/powerpoint/2010/main" val="1464631401"/>
              </p:ext>
            </p:extLst>
          </p:nvPr>
        </p:nvGraphicFramePr>
        <p:xfrm>
          <a:off x="1992691" y="671119"/>
          <a:ext cx="8206618" cy="5553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7106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1ED1-BAAB-4C7F-AF25-F0260C05413B}"/>
              </a:ext>
            </a:extLst>
          </p:cNvPr>
          <p:cNvSpPr>
            <a:spLocks noGrp="1"/>
          </p:cNvSpPr>
          <p:nvPr>
            <p:ph type="title"/>
          </p:nvPr>
        </p:nvSpPr>
        <p:spPr>
          <a:xfrm>
            <a:off x="0" y="1242546"/>
            <a:ext cx="12191999" cy="1293028"/>
          </a:xfrm>
        </p:spPr>
        <p:txBody>
          <a:bodyPr>
            <a:normAutofit/>
          </a:bodyPr>
          <a:lstStyle/>
          <a:p>
            <a:pPr algn="ctr"/>
            <a:r>
              <a:rPr lang="fr-FR" sz="3200" dirty="0"/>
              <a:t>Une collaboration avec des partenaires privilégiés</a:t>
            </a:r>
          </a:p>
        </p:txBody>
      </p:sp>
      <p:sp>
        <p:nvSpPr>
          <p:cNvPr id="4" name="Rectangle : coins arrondis 3">
            <a:extLst>
              <a:ext uri="{FF2B5EF4-FFF2-40B4-BE49-F238E27FC236}">
                <a16:creationId xmlns:a16="http://schemas.microsoft.com/office/drawing/2014/main" id="{F371262F-94BE-4593-8F15-5745417A583C}"/>
              </a:ext>
            </a:extLst>
          </p:cNvPr>
          <p:cNvSpPr/>
          <p:nvPr/>
        </p:nvSpPr>
        <p:spPr>
          <a:xfrm>
            <a:off x="897622" y="2384570"/>
            <a:ext cx="3816991" cy="1937857"/>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a:p>
            <a:pPr algn="ctr"/>
            <a:r>
              <a:rPr lang="fr-FR" b="1" dirty="0"/>
              <a:t>Les partenaires médicaux:</a:t>
            </a:r>
          </a:p>
          <a:p>
            <a:pPr marL="285750" indent="-285750">
              <a:buFontTx/>
              <a:buChar char="-"/>
            </a:pPr>
            <a:r>
              <a:rPr lang="fr-FR" dirty="0"/>
              <a:t>Le CRO</a:t>
            </a:r>
          </a:p>
          <a:p>
            <a:pPr marL="285750" indent="-285750">
              <a:buFontTx/>
              <a:buChar char="-"/>
            </a:pPr>
            <a:r>
              <a:rPr lang="fr-FR" dirty="0"/>
              <a:t>Cap Soins 17</a:t>
            </a:r>
          </a:p>
          <a:p>
            <a:pPr marL="285750" indent="-285750">
              <a:buFontTx/>
              <a:buChar char="-"/>
            </a:pPr>
            <a:r>
              <a:rPr lang="fr-FR" dirty="0"/>
              <a:t>L’EMEICO</a:t>
            </a:r>
          </a:p>
          <a:p>
            <a:pPr marL="285750" indent="-285750">
              <a:buFontTx/>
              <a:buChar char="-"/>
            </a:pPr>
            <a:r>
              <a:rPr lang="fr-FR" dirty="0"/>
              <a:t>L’EMSP COLIBRI</a:t>
            </a:r>
          </a:p>
          <a:p>
            <a:pPr marL="285750" indent="-285750">
              <a:buFontTx/>
              <a:buChar char="-"/>
            </a:pPr>
            <a:r>
              <a:rPr lang="fr-FR" dirty="0"/>
              <a:t>LES CMP</a:t>
            </a:r>
          </a:p>
          <a:p>
            <a:pPr algn="ctr"/>
            <a:endParaRPr lang="fr-FR" dirty="0"/>
          </a:p>
        </p:txBody>
      </p:sp>
      <p:sp>
        <p:nvSpPr>
          <p:cNvPr id="5" name="Rectangle : coins arrondis 4">
            <a:extLst>
              <a:ext uri="{FF2B5EF4-FFF2-40B4-BE49-F238E27FC236}">
                <a16:creationId xmlns:a16="http://schemas.microsoft.com/office/drawing/2014/main" id="{F71D24A6-8746-4C2A-9309-E32E0FD01EA9}"/>
              </a:ext>
            </a:extLst>
          </p:cNvPr>
          <p:cNvSpPr/>
          <p:nvPr/>
        </p:nvSpPr>
        <p:spPr>
          <a:xfrm>
            <a:off x="7477387" y="2384570"/>
            <a:ext cx="3816991" cy="1937857"/>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a:p>
            <a:pPr algn="ctr"/>
            <a:r>
              <a:rPr lang="fr-FR" b="1" dirty="0"/>
              <a:t>Les partenaires sociaux:</a:t>
            </a:r>
          </a:p>
          <a:p>
            <a:pPr marL="285750" indent="-285750">
              <a:buFontTx/>
              <a:buChar char="-"/>
            </a:pPr>
            <a:r>
              <a:rPr lang="fr-FR" dirty="0"/>
              <a:t>La délégation territoriale</a:t>
            </a:r>
          </a:p>
          <a:p>
            <a:pPr marL="285750" indent="-285750">
              <a:buFontTx/>
              <a:buChar char="-"/>
            </a:pPr>
            <a:r>
              <a:rPr lang="fr-FR" dirty="0"/>
              <a:t>La MDPH</a:t>
            </a:r>
          </a:p>
          <a:p>
            <a:pPr marL="285750" indent="-285750">
              <a:buFontTx/>
              <a:buChar char="-"/>
            </a:pPr>
            <a:r>
              <a:rPr lang="fr-FR" dirty="0"/>
              <a:t>Le CCAS</a:t>
            </a:r>
          </a:p>
          <a:p>
            <a:pPr marL="285750" indent="-285750">
              <a:buFontTx/>
              <a:buChar char="-"/>
            </a:pPr>
            <a:r>
              <a:rPr lang="fr-FR" dirty="0"/>
              <a:t>Les services de tutelles du 17</a:t>
            </a:r>
          </a:p>
          <a:p>
            <a:pPr marL="285750" indent="-285750">
              <a:buFontTx/>
              <a:buChar char="-"/>
            </a:pPr>
            <a:r>
              <a:rPr lang="fr-FR" dirty="0"/>
              <a:t>Les tribunaux judiciaires</a:t>
            </a:r>
          </a:p>
          <a:p>
            <a:pPr algn="ctr"/>
            <a:endParaRPr lang="fr-FR" dirty="0"/>
          </a:p>
        </p:txBody>
      </p:sp>
      <p:sp>
        <p:nvSpPr>
          <p:cNvPr id="6" name="Rectangle : coins arrondis 5">
            <a:extLst>
              <a:ext uri="{FF2B5EF4-FFF2-40B4-BE49-F238E27FC236}">
                <a16:creationId xmlns:a16="http://schemas.microsoft.com/office/drawing/2014/main" id="{01A685ED-125A-4493-A2E7-70FE537A8702}"/>
              </a:ext>
            </a:extLst>
          </p:cNvPr>
          <p:cNvSpPr/>
          <p:nvPr/>
        </p:nvSpPr>
        <p:spPr>
          <a:xfrm>
            <a:off x="897621" y="4646525"/>
            <a:ext cx="3816991" cy="193785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a:p>
            <a:pPr algn="ctr"/>
            <a:r>
              <a:rPr lang="fr-FR" b="1" dirty="0"/>
              <a:t>Les partenaires éducatifs:</a:t>
            </a:r>
          </a:p>
          <a:p>
            <a:pPr marL="285750" indent="-285750">
              <a:buFontTx/>
              <a:buChar char="-"/>
            </a:pPr>
            <a:r>
              <a:rPr lang="fr-FR" dirty="0"/>
              <a:t>Les ânes d’Oléron</a:t>
            </a:r>
          </a:p>
          <a:p>
            <a:pPr marL="285750" indent="-285750">
              <a:buFontTx/>
              <a:buChar char="-"/>
            </a:pPr>
            <a:r>
              <a:rPr lang="fr-FR" dirty="0"/>
              <a:t>Oléron surf club</a:t>
            </a:r>
          </a:p>
          <a:p>
            <a:pPr marL="285750" indent="-285750">
              <a:buFontTx/>
              <a:buChar char="-"/>
            </a:pPr>
            <a:r>
              <a:rPr lang="fr-FR" dirty="0"/>
              <a:t>Oléron stand up Paddle</a:t>
            </a:r>
          </a:p>
          <a:p>
            <a:pPr marL="285750" indent="-285750">
              <a:buFontTx/>
              <a:buChar char="-"/>
            </a:pPr>
            <a:r>
              <a:rPr lang="fr-FR" dirty="0"/>
              <a:t>Le refuge oléronais</a:t>
            </a:r>
          </a:p>
          <a:p>
            <a:pPr marL="285750" indent="-285750">
              <a:buFontTx/>
              <a:buChar char="-"/>
            </a:pPr>
            <a:r>
              <a:rPr lang="fr-FR" dirty="0"/>
              <a:t>La socio-esthétique</a:t>
            </a:r>
          </a:p>
          <a:p>
            <a:pPr marL="285750" indent="-285750">
              <a:buFontTx/>
              <a:buChar char="-"/>
            </a:pPr>
            <a:endParaRPr lang="fr-FR" dirty="0"/>
          </a:p>
        </p:txBody>
      </p:sp>
      <p:sp>
        <p:nvSpPr>
          <p:cNvPr id="7" name="Rectangle : coins arrondis 6">
            <a:extLst>
              <a:ext uri="{FF2B5EF4-FFF2-40B4-BE49-F238E27FC236}">
                <a16:creationId xmlns:a16="http://schemas.microsoft.com/office/drawing/2014/main" id="{7244DB05-5BFA-43DB-AD31-E53756A57B3E}"/>
              </a:ext>
            </a:extLst>
          </p:cNvPr>
          <p:cNvSpPr/>
          <p:nvPr/>
        </p:nvSpPr>
        <p:spPr>
          <a:xfrm>
            <a:off x="7477386" y="4646525"/>
            <a:ext cx="3816991" cy="1937857"/>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a:p>
            <a:pPr algn="ctr"/>
            <a:r>
              <a:rPr lang="fr-FR" b="1" dirty="0"/>
              <a:t>Les autres partenaires:</a:t>
            </a:r>
          </a:p>
          <a:p>
            <a:pPr marL="285750" indent="-285750">
              <a:buFontTx/>
              <a:buChar char="-"/>
            </a:pPr>
            <a:r>
              <a:rPr lang="fr-FR" dirty="0"/>
              <a:t>Les organismes de vacances adaptées</a:t>
            </a:r>
          </a:p>
          <a:p>
            <a:pPr marL="285750" indent="-285750">
              <a:buFontTx/>
              <a:buChar char="-"/>
            </a:pPr>
            <a:r>
              <a:rPr lang="fr-FR" dirty="0"/>
              <a:t>Les établissements enfants (IME, EEAP, IMP…)</a:t>
            </a:r>
          </a:p>
          <a:p>
            <a:pPr marL="285750" indent="-285750">
              <a:buFontTx/>
              <a:buChar char="-"/>
            </a:pPr>
            <a:r>
              <a:rPr lang="fr-FR" dirty="0"/>
              <a:t>Les établissements adultes (MAS, FAM, FO…)</a:t>
            </a:r>
          </a:p>
          <a:p>
            <a:pPr marL="285750" indent="-285750">
              <a:buFontTx/>
              <a:buChar char="-"/>
            </a:pPr>
            <a:endParaRPr lang="fr-FR" dirty="0"/>
          </a:p>
        </p:txBody>
      </p:sp>
      <p:sp>
        <p:nvSpPr>
          <p:cNvPr id="8" name="ZoneTexte 7">
            <a:extLst>
              <a:ext uri="{FF2B5EF4-FFF2-40B4-BE49-F238E27FC236}">
                <a16:creationId xmlns:a16="http://schemas.microsoft.com/office/drawing/2014/main" id="{306354C0-EB82-466C-B6F7-429985FE2925}"/>
              </a:ext>
            </a:extLst>
          </p:cNvPr>
          <p:cNvSpPr txBox="1"/>
          <p:nvPr/>
        </p:nvSpPr>
        <p:spPr>
          <a:xfrm>
            <a:off x="5066950" y="3429000"/>
            <a:ext cx="2063692" cy="1569660"/>
          </a:xfrm>
          <a:prstGeom prst="rect">
            <a:avLst/>
          </a:prstGeom>
          <a:noFill/>
        </p:spPr>
        <p:txBody>
          <a:bodyPr wrap="square" rtlCol="0">
            <a:spAutoFit/>
          </a:bodyPr>
          <a:lstStyle/>
          <a:p>
            <a:pPr algn="ctr"/>
            <a:r>
              <a:rPr lang="fr-FR" sz="3200" dirty="0"/>
              <a:t>Et bien d’autres encore</a:t>
            </a:r>
          </a:p>
        </p:txBody>
      </p:sp>
    </p:spTree>
    <p:extLst>
      <p:ext uri="{BB962C8B-B14F-4D97-AF65-F5344CB8AC3E}">
        <p14:creationId xmlns:p14="http://schemas.microsoft.com/office/powerpoint/2010/main" val="146219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9ED8830-CA8E-4583-AB80-87EA2F63F182}"/>
              </a:ext>
            </a:extLst>
          </p:cNvPr>
          <p:cNvSpPr>
            <a:spLocks noGrp="1"/>
          </p:cNvSpPr>
          <p:nvPr>
            <p:ph type="title"/>
          </p:nvPr>
        </p:nvSpPr>
        <p:spPr>
          <a:xfrm>
            <a:off x="5360566" y="265631"/>
            <a:ext cx="6516589" cy="1293028"/>
          </a:xfrm>
        </p:spPr>
        <p:txBody>
          <a:bodyPr/>
          <a:lstStyle/>
          <a:p>
            <a:pPr algn="ctr"/>
            <a:r>
              <a:rPr lang="fr-FR" dirty="0"/>
              <a:t>Le Domaine du centre hélio marin</a:t>
            </a:r>
          </a:p>
        </p:txBody>
      </p:sp>
      <p:sp>
        <p:nvSpPr>
          <p:cNvPr id="6" name="Pentagone 2">
            <a:extLst>
              <a:ext uri="{FF2B5EF4-FFF2-40B4-BE49-F238E27FC236}">
                <a16:creationId xmlns:a16="http://schemas.microsoft.com/office/drawing/2014/main" id="{B9BEE54D-BC7B-40EB-B9DA-B6688FB86731}"/>
              </a:ext>
            </a:extLst>
          </p:cNvPr>
          <p:cNvSpPr/>
          <p:nvPr/>
        </p:nvSpPr>
        <p:spPr>
          <a:xfrm rot="5400000">
            <a:off x="1460558" y="1496745"/>
            <a:ext cx="759913" cy="969374"/>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fr-FR" b="1" dirty="0">
                <a:solidFill>
                  <a:schemeClr val="bg1"/>
                </a:solidFill>
              </a:rPr>
              <a:t>1876</a:t>
            </a:r>
            <a:endParaRPr lang="fr-FR" b="1" dirty="0">
              <a:solidFill>
                <a:schemeClr val="bg1"/>
              </a:solidFill>
              <a:ea typeface="Calibri" panose="020F0502020204030204" pitchFamily="34" charset="0"/>
              <a:cs typeface="Times New Roman" panose="02020603050405020304" pitchFamily="18" charset="0"/>
            </a:endParaRPr>
          </a:p>
        </p:txBody>
      </p:sp>
      <p:sp>
        <p:nvSpPr>
          <p:cNvPr id="7" name="Chevron 5">
            <a:extLst>
              <a:ext uri="{FF2B5EF4-FFF2-40B4-BE49-F238E27FC236}">
                <a16:creationId xmlns:a16="http://schemas.microsoft.com/office/drawing/2014/main" id="{3CCF0F2B-C3CC-466C-A84F-B54F638950EE}"/>
              </a:ext>
            </a:extLst>
          </p:cNvPr>
          <p:cNvSpPr/>
          <p:nvPr/>
        </p:nvSpPr>
        <p:spPr>
          <a:xfrm rot="5400000">
            <a:off x="1276877" y="2159218"/>
            <a:ext cx="1152128" cy="977945"/>
          </a:xfrm>
          <a:prstGeom prst="chevron">
            <a:avLst>
              <a:gd name="adj" fmla="val 4094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fr-FR" b="1" dirty="0">
              <a:solidFill>
                <a:schemeClr val="bg1"/>
              </a:solidFill>
            </a:endParaRPr>
          </a:p>
          <a:p>
            <a:pPr algn="ctr">
              <a:defRPr/>
            </a:pPr>
            <a:endParaRPr lang="fr-FR" sz="800" b="1" dirty="0">
              <a:solidFill>
                <a:schemeClr val="bg1"/>
              </a:solidFill>
            </a:endParaRPr>
          </a:p>
          <a:p>
            <a:pPr algn="ctr">
              <a:defRPr/>
            </a:pPr>
            <a:r>
              <a:rPr lang="fr-FR" b="1" dirty="0">
                <a:solidFill>
                  <a:schemeClr val="bg1"/>
                </a:solidFill>
              </a:rPr>
              <a:t>1896</a:t>
            </a:r>
            <a:endParaRPr lang="fr-FR" b="1" dirty="0">
              <a:solidFill>
                <a:schemeClr val="bg1"/>
              </a:solidFill>
              <a:ea typeface="Calibri" panose="020F0502020204030204" pitchFamily="34" charset="0"/>
              <a:cs typeface="Times New Roman" panose="02020603050405020304" pitchFamily="18" charset="0"/>
            </a:endParaRPr>
          </a:p>
          <a:p>
            <a:pPr algn="ctr">
              <a:defRPr/>
            </a:pPr>
            <a:endParaRPr lang="fr-FR" dirty="0">
              <a:solidFill>
                <a:schemeClr val="bg1"/>
              </a:solidFill>
            </a:endParaRPr>
          </a:p>
        </p:txBody>
      </p:sp>
      <p:sp>
        <p:nvSpPr>
          <p:cNvPr id="8" name="Chevron 6">
            <a:extLst>
              <a:ext uri="{FF2B5EF4-FFF2-40B4-BE49-F238E27FC236}">
                <a16:creationId xmlns:a16="http://schemas.microsoft.com/office/drawing/2014/main" id="{D91EF8A2-1631-49BB-AC7C-2E462AA5ECF3}"/>
              </a:ext>
            </a:extLst>
          </p:cNvPr>
          <p:cNvSpPr/>
          <p:nvPr/>
        </p:nvSpPr>
        <p:spPr>
          <a:xfrm rot="5400000">
            <a:off x="1276877" y="3009090"/>
            <a:ext cx="1152128" cy="977945"/>
          </a:xfrm>
          <a:prstGeom prst="chevron">
            <a:avLst>
              <a:gd name="adj" fmla="val 4004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fr-FR" b="1" dirty="0">
              <a:solidFill>
                <a:srgbClr val="002060"/>
              </a:solidFill>
            </a:endParaRPr>
          </a:p>
          <a:p>
            <a:pPr algn="ctr">
              <a:defRPr/>
            </a:pPr>
            <a:endParaRPr lang="fr-FR" sz="800" b="1" dirty="0">
              <a:solidFill>
                <a:srgbClr val="002060"/>
              </a:solidFill>
            </a:endParaRPr>
          </a:p>
          <a:p>
            <a:pPr algn="ctr">
              <a:defRPr/>
            </a:pPr>
            <a:endParaRPr lang="fr-FR" b="1" dirty="0">
              <a:solidFill>
                <a:schemeClr val="bg1"/>
              </a:solidFill>
              <a:ea typeface="Calibri" panose="020F0502020204030204" pitchFamily="34" charset="0"/>
              <a:cs typeface="Times New Roman" panose="02020603050405020304" pitchFamily="18" charset="0"/>
            </a:endParaRPr>
          </a:p>
          <a:p>
            <a:pPr algn="ctr">
              <a:defRPr/>
            </a:pPr>
            <a:endParaRPr lang="fr-FR" dirty="0">
              <a:solidFill>
                <a:schemeClr val="bg1"/>
              </a:solidFill>
            </a:endParaRPr>
          </a:p>
        </p:txBody>
      </p:sp>
      <p:sp>
        <p:nvSpPr>
          <p:cNvPr id="9" name="Chevron 7">
            <a:extLst>
              <a:ext uri="{FF2B5EF4-FFF2-40B4-BE49-F238E27FC236}">
                <a16:creationId xmlns:a16="http://schemas.microsoft.com/office/drawing/2014/main" id="{76F3263A-37B0-4272-9B5A-6EC5C4917E94}"/>
              </a:ext>
            </a:extLst>
          </p:cNvPr>
          <p:cNvSpPr/>
          <p:nvPr/>
        </p:nvSpPr>
        <p:spPr>
          <a:xfrm rot="5400000">
            <a:off x="1289750" y="3858962"/>
            <a:ext cx="1152128" cy="977945"/>
          </a:xfrm>
          <a:prstGeom prst="chevron">
            <a:avLst>
              <a:gd name="adj" fmla="val 4004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fr-FR" b="1" dirty="0">
              <a:solidFill>
                <a:srgbClr val="002060"/>
              </a:solidFill>
            </a:endParaRPr>
          </a:p>
          <a:p>
            <a:pPr algn="ctr">
              <a:defRPr/>
            </a:pPr>
            <a:endParaRPr lang="fr-FR" sz="800" b="1" dirty="0">
              <a:solidFill>
                <a:srgbClr val="002060"/>
              </a:solidFill>
            </a:endParaRPr>
          </a:p>
          <a:p>
            <a:pPr algn="ctr">
              <a:defRPr/>
            </a:pPr>
            <a:r>
              <a:rPr lang="fr-FR" b="1" dirty="0">
                <a:solidFill>
                  <a:schemeClr val="bg1"/>
                </a:solidFill>
                <a:ea typeface="Calibri" panose="020F0502020204030204" pitchFamily="34" charset="0"/>
                <a:cs typeface="Times New Roman" panose="02020603050405020304" pitchFamily="18" charset="0"/>
              </a:rPr>
              <a:t>2011</a:t>
            </a:r>
          </a:p>
          <a:p>
            <a:pPr algn="ctr">
              <a:defRPr/>
            </a:pPr>
            <a:endParaRPr lang="fr-FR" dirty="0">
              <a:solidFill>
                <a:schemeClr val="tx1"/>
              </a:solidFill>
            </a:endParaRPr>
          </a:p>
        </p:txBody>
      </p:sp>
      <p:sp>
        <p:nvSpPr>
          <p:cNvPr id="10" name="Chevron 8">
            <a:extLst>
              <a:ext uri="{FF2B5EF4-FFF2-40B4-BE49-F238E27FC236}">
                <a16:creationId xmlns:a16="http://schemas.microsoft.com/office/drawing/2014/main" id="{8F8BC937-2C6C-4A7C-856A-8603C1ABDE42}"/>
              </a:ext>
            </a:extLst>
          </p:cNvPr>
          <p:cNvSpPr/>
          <p:nvPr/>
        </p:nvSpPr>
        <p:spPr>
          <a:xfrm rot="5400000">
            <a:off x="1289750" y="4721829"/>
            <a:ext cx="1152128" cy="977945"/>
          </a:xfrm>
          <a:prstGeom prst="chevron">
            <a:avLst>
              <a:gd name="adj" fmla="val 3823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fr-FR" b="1" dirty="0">
              <a:solidFill>
                <a:srgbClr val="002060"/>
              </a:solidFill>
            </a:endParaRPr>
          </a:p>
          <a:p>
            <a:pPr algn="ctr">
              <a:lnSpc>
                <a:spcPct val="107000"/>
              </a:lnSpc>
              <a:spcAft>
                <a:spcPts val="0"/>
              </a:spcAft>
              <a:defRPr/>
            </a:pPr>
            <a:endParaRPr lang="fr-FR" sz="800" b="1" dirty="0">
              <a:solidFill>
                <a:srgbClr val="002060"/>
              </a:solidFill>
            </a:endParaRPr>
          </a:p>
          <a:p>
            <a:pPr algn="ctr">
              <a:lnSpc>
                <a:spcPct val="107000"/>
              </a:lnSpc>
              <a:spcAft>
                <a:spcPts val="0"/>
              </a:spcAft>
              <a:defRPr/>
            </a:pPr>
            <a:r>
              <a:rPr lang="fr-FR" b="1" dirty="0">
                <a:solidFill>
                  <a:schemeClr val="bg1"/>
                </a:solidFill>
              </a:rPr>
              <a:t>2012</a:t>
            </a:r>
          </a:p>
          <a:p>
            <a:pPr algn="ctr">
              <a:defRPr/>
            </a:pPr>
            <a:endParaRPr lang="fr-FR" dirty="0">
              <a:solidFill>
                <a:schemeClr val="tx1"/>
              </a:solidFill>
            </a:endParaRPr>
          </a:p>
        </p:txBody>
      </p:sp>
      <p:sp>
        <p:nvSpPr>
          <p:cNvPr id="11" name="Chevron 9">
            <a:extLst>
              <a:ext uri="{FF2B5EF4-FFF2-40B4-BE49-F238E27FC236}">
                <a16:creationId xmlns:a16="http://schemas.microsoft.com/office/drawing/2014/main" id="{ED398416-384B-465F-BD31-ACE95BF708E3}"/>
              </a:ext>
            </a:extLst>
          </p:cNvPr>
          <p:cNvSpPr/>
          <p:nvPr/>
        </p:nvSpPr>
        <p:spPr>
          <a:xfrm rot="5400000">
            <a:off x="1262676" y="5633070"/>
            <a:ext cx="1223849" cy="977945"/>
          </a:xfrm>
          <a:prstGeom prst="chevron">
            <a:avLst>
              <a:gd name="adj" fmla="val 3732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lnSpc>
                <a:spcPct val="107000"/>
              </a:lnSpc>
              <a:spcAft>
                <a:spcPts val="0"/>
              </a:spcAft>
              <a:defRPr/>
            </a:pPr>
            <a:endParaRPr lang="fr-FR" sz="800" b="1" dirty="0">
              <a:solidFill>
                <a:srgbClr val="002060"/>
              </a:solidFill>
            </a:endParaRPr>
          </a:p>
          <a:p>
            <a:pPr algn="ctr">
              <a:lnSpc>
                <a:spcPct val="107000"/>
              </a:lnSpc>
              <a:spcAft>
                <a:spcPts val="0"/>
              </a:spcAft>
              <a:defRPr/>
            </a:pPr>
            <a:r>
              <a:rPr lang="fr-FR" b="1" dirty="0">
                <a:solidFill>
                  <a:schemeClr val="bg1"/>
                </a:solidFill>
              </a:rPr>
              <a:t>2021</a:t>
            </a:r>
          </a:p>
        </p:txBody>
      </p:sp>
      <p:sp>
        <p:nvSpPr>
          <p:cNvPr id="12" name="Espace réservé du contenu 2">
            <a:extLst>
              <a:ext uri="{FF2B5EF4-FFF2-40B4-BE49-F238E27FC236}">
                <a16:creationId xmlns:a16="http://schemas.microsoft.com/office/drawing/2014/main" id="{29ECBFCF-5541-4548-8549-E78C6EAC3262}"/>
              </a:ext>
            </a:extLst>
          </p:cNvPr>
          <p:cNvSpPr txBox="1">
            <a:spLocks/>
          </p:cNvSpPr>
          <p:nvPr/>
        </p:nvSpPr>
        <p:spPr>
          <a:xfrm>
            <a:off x="2556545" y="1601476"/>
            <a:ext cx="9255154" cy="513249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 typeface="Wingdings" panose="05000000000000000000" pitchFamily="2" charset="2"/>
              <a:buChar char="Ø"/>
            </a:pPr>
            <a:r>
              <a:rPr lang="fr-FR"/>
              <a:t>Création de l’ATASH (Association pour le Traitement, l’Accompagnement, les Soins et le Handicap ).</a:t>
            </a:r>
          </a:p>
          <a:p>
            <a:pPr>
              <a:buFont typeface="Wingdings" panose="05000000000000000000" pitchFamily="2" charset="2"/>
              <a:buChar char="Ø"/>
            </a:pPr>
            <a:r>
              <a:rPr lang="fr-FR"/>
              <a:t>Création du Sanatorium Maritime pour Enfants de Saint-Trojan-les-Bains.</a:t>
            </a:r>
          </a:p>
          <a:p>
            <a:pPr marL="0" indent="0">
              <a:buFont typeface="Arial" panose="020B0604020202020204" pitchFamily="34" charset="0"/>
              <a:buNone/>
            </a:pPr>
            <a:endParaRPr lang="fr-FR"/>
          </a:p>
          <a:p>
            <a:pPr>
              <a:buFont typeface="Wingdings" panose="05000000000000000000" pitchFamily="2" charset="2"/>
              <a:buChar char="Ø"/>
            </a:pPr>
            <a:r>
              <a:rPr lang="fr-FR"/>
              <a:t>Appellation Centre Hélio-Marin avec orientation progressive vers une double activité sanitaire et médico-sociale.</a:t>
            </a:r>
          </a:p>
          <a:p>
            <a:pPr marL="0" indent="0">
              <a:buFont typeface="Arial" panose="020B0604020202020204" pitchFamily="34" charset="0"/>
              <a:buNone/>
            </a:pPr>
            <a:endParaRPr lang="fr-FR"/>
          </a:p>
          <a:p>
            <a:pPr>
              <a:buFont typeface="Wingdings" panose="05000000000000000000" pitchFamily="2" charset="2"/>
              <a:buChar char="Ø"/>
            </a:pPr>
            <a:r>
              <a:rPr lang="fr-FR"/>
              <a:t>Séparation des deux pôles : Sanitaire et Médico-Social.</a:t>
            </a:r>
          </a:p>
          <a:p>
            <a:pPr marL="0" indent="0">
              <a:buFont typeface="Arial" panose="020B0604020202020204" pitchFamily="34" charset="0"/>
              <a:buNone/>
            </a:pPr>
            <a:endParaRPr lang="fr-FR"/>
          </a:p>
          <a:p>
            <a:pPr>
              <a:buFont typeface="Wingdings" panose="05000000000000000000" pitchFamily="2" charset="2"/>
              <a:buChar char="Ø"/>
            </a:pPr>
            <a:r>
              <a:rPr lang="fr-FR"/>
              <a:t>Ouverture du Centre de Réadaptation d’Oléron (CRO).</a:t>
            </a:r>
          </a:p>
          <a:p>
            <a:pPr>
              <a:buFont typeface="Wingdings" panose="05000000000000000000" pitchFamily="2" charset="2"/>
              <a:buChar char="Ø"/>
            </a:pPr>
            <a:r>
              <a:rPr lang="fr-FR"/>
              <a:t>Changement de nom : Secteur enfance handicapée devient L’Odyssée.</a:t>
            </a:r>
          </a:p>
          <a:p>
            <a:pPr>
              <a:buFont typeface="Wingdings" panose="05000000000000000000" pitchFamily="2" charset="2"/>
              <a:buChar char="Ø"/>
            </a:pPr>
            <a:r>
              <a:rPr lang="fr-FR"/>
              <a:t>Domaine du Centre Hélio-Marin regroupant 4 structures : </a:t>
            </a:r>
          </a:p>
          <a:p>
            <a:pPr marL="0" indent="0" algn="ctr">
              <a:buFont typeface="Arial" panose="020B0604020202020204" pitchFamily="34" charset="0"/>
              <a:buNone/>
            </a:pPr>
            <a:r>
              <a:rPr lang="fr-FR"/>
              <a:t>DG-Siège social ATASH / CRO / ODYSSEE / CSP les Trémières</a:t>
            </a:r>
          </a:p>
          <a:p>
            <a:endParaRPr lang="fr-FR"/>
          </a:p>
          <a:p>
            <a:endParaRPr lang="fr-FR"/>
          </a:p>
          <a:p>
            <a:endParaRPr lang="fr-FR"/>
          </a:p>
          <a:p>
            <a:endParaRPr lang="fr-FR"/>
          </a:p>
          <a:p>
            <a:endParaRPr lang="fr-FR" dirty="0"/>
          </a:p>
        </p:txBody>
      </p:sp>
    </p:spTree>
    <p:extLst>
      <p:ext uri="{BB962C8B-B14F-4D97-AF65-F5344CB8AC3E}">
        <p14:creationId xmlns:p14="http://schemas.microsoft.com/office/powerpoint/2010/main" val="24947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46E4989-7C4C-4ACE-AF49-4D9039B39331}"/>
              </a:ext>
            </a:extLst>
          </p:cNvPr>
          <p:cNvPicPr>
            <a:picLocks noChangeAspect="1"/>
          </p:cNvPicPr>
          <p:nvPr/>
        </p:nvPicPr>
        <p:blipFill>
          <a:blip r:embed="rId2"/>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09099D2F-B0E4-4513-9997-EF6B8EC78379}"/>
              </a:ext>
            </a:extLst>
          </p:cNvPr>
          <p:cNvPicPr>
            <a:picLocks noChangeAspect="1"/>
          </p:cNvPicPr>
          <p:nvPr/>
        </p:nvPicPr>
        <p:blipFill>
          <a:blip r:embed="rId3"/>
          <a:stretch>
            <a:fillRect/>
          </a:stretch>
        </p:blipFill>
        <p:spPr>
          <a:xfrm>
            <a:off x="10511301" y="5088172"/>
            <a:ext cx="1680699" cy="1769828"/>
          </a:xfrm>
          <a:prstGeom prst="rect">
            <a:avLst/>
          </a:prstGeom>
        </p:spPr>
      </p:pic>
    </p:spTree>
    <p:extLst>
      <p:ext uri="{BB962C8B-B14F-4D97-AF65-F5344CB8AC3E}">
        <p14:creationId xmlns:p14="http://schemas.microsoft.com/office/powerpoint/2010/main" val="259096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2127945B-C16E-4CCC-8E76-F372C4907C81}"/>
              </a:ext>
            </a:extLst>
          </p:cNvPr>
          <p:cNvSpPr/>
          <p:nvPr/>
        </p:nvSpPr>
        <p:spPr>
          <a:xfrm>
            <a:off x="1428334" y="4386851"/>
            <a:ext cx="2270618" cy="1426719"/>
          </a:xfrm>
          <a:prstGeom prst="ellipse">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r-FR" sz="1400" b="1" dirty="0"/>
              <a:t>+ des jeunes adultes en situation de handicap</a:t>
            </a:r>
          </a:p>
        </p:txBody>
      </p:sp>
      <p:sp>
        <p:nvSpPr>
          <p:cNvPr id="2" name="Titre 1">
            <a:extLst>
              <a:ext uri="{FF2B5EF4-FFF2-40B4-BE49-F238E27FC236}">
                <a16:creationId xmlns:a16="http://schemas.microsoft.com/office/drawing/2014/main" id="{E3789A9B-77B8-4584-8CB8-0904A8E68191}"/>
              </a:ext>
            </a:extLst>
          </p:cNvPr>
          <p:cNvSpPr>
            <a:spLocks noGrp="1"/>
          </p:cNvSpPr>
          <p:nvPr>
            <p:ph type="title"/>
          </p:nvPr>
        </p:nvSpPr>
        <p:spPr>
          <a:xfrm>
            <a:off x="584433" y="977130"/>
            <a:ext cx="11023134" cy="1293028"/>
          </a:xfrm>
        </p:spPr>
        <p:txBody>
          <a:bodyPr/>
          <a:lstStyle/>
          <a:p>
            <a:pPr algn="ctr"/>
            <a:r>
              <a:rPr lang="fr-FR" dirty="0"/>
              <a:t>LE Centre de Réadaptation </a:t>
            </a:r>
            <a:r>
              <a:rPr lang="fr-FR" dirty="0" err="1"/>
              <a:t>d’oléron</a:t>
            </a:r>
            <a:endParaRPr lang="fr-FR" dirty="0"/>
          </a:p>
        </p:txBody>
      </p:sp>
      <p:sp>
        <p:nvSpPr>
          <p:cNvPr id="3" name="ZoneTexte 2">
            <a:extLst>
              <a:ext uri="{FF2B5EF4-FFF2-40B4-BE49-F238E27FC236}">
                <a16:creationId xmlns:a16="http://schemas.microsoft.com/office/drawing/2014/main" id="{EF6B1244-1066-41D7-8CDA-9AB819B6D749}"/>
              </a:ext>
            </a:extLst>
          </p:cNvPr>
          <p:cNvSpPr txBox="1"/>
          <p:nvPr/>
        </p:nvSpPr>
        <p:spPr>
          <a:xfrm>
            <a:off x="1091967" y="1923839"/>
            <a:ext cx="10008065" cy="646331"/>
          </a:xfrm>
          <a:prstGeom prst="rect">
            <a:avLst/>
          </a:prstGeom>
          <a:noFill/>
        </p:spPr>
        <p:txBody>
          <a:bodyPr wrap="square" rtlCol="0">
            <a:spAutoFit/>
          </a:bodyPr>
          <a:lstStyle/>
          <a:p>
            <a:pPr algn="ctr"/>
            <a:r>
              <a:rPr lang="fr-FR" dirty="0"/>
              <a:t>SMR (service de Soins Médicaux et de Réadaptation) à orientation Pédiatrique</a:t>
            </a:r>
          </a:p>
          <a:p>
            <a:pPr algn="ctr"/>
            <a:endParaRPr lang="fr-FR" dirty="0"/>
          </a:p>
        </p:txBody>
      </p:sp>
      <p:sp>
        <p:nvSpPr>
          <p:cNvPr id="7" name="Ellipse 6">
            <a:extLst>
              <a:ext uri="{FF2B5EF4-FFF2-40B4-BE49-F238E27FC236}">
                <a16:creationId xmlns:a16="http://schemas.microsoft.com/office/drawing/2014/main" id="{07E7A568-6841-4599-A267-C4A094A63111}"/>
              </a:ext>
            </a:extLst>
          </p:cNvPr>
          <p:cNvSpPr/>
          <p:nvPr/>
        </p:nvSpPr>
        <p:spPr>
          <a:xfrm>
            <a:off x="913704" y="2683886"/>
            <a:ext cx="3243043" cy="1883329"/>
          </a:xfrm>
          <a:prstGeom prst="ellipse">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t>Enfants et adolescents de </a:t>
            </a:r>
          </a:p>
          <a:p>
            <a:pPr algn="ctr"/>
            <a:r>
              <a:rPr lang="fr-FR" b="1" dirty="0"/>
              <a:t>0 - 18 ans</a:t>
            </a:r>
          </a:p>
        </p:txBody>
      </p:sp>
      <p:sp>
        <p:nvSpPr>
          <p:cNvPr id="8" name="Rectangle 7">
            <a:extLst>
              <a:ext uri="{FF2B5EF4-FFF2-40B4-BE49-F238E27FC236}">
                <a16:creationId xmlns:a16="http://schemas.microsoft.com/office/drawing/2014/main" id="{D96A7920-4E86-466C-9016-BCA3E703F1B0}"/>
              </a:ext>
            </a:extLst>
          </p:cNvPr>
          <p:cNvSpPr/>
          <p:nvPr/>
        </p:nvSpPr>
        <p:spPr>
          <a:xfrm>
            <a:off x="676120" y="5813570"/>
            <a:ext cx="3775045" cy="923330"/>
          </a:xfrm>
          <a:prstGeom prst="rect">
            <a:avLst/>
          </a:prstGeom>
        </p:spPr>
        <p:txBody>
          <a:bodyPr wrap="square">
            <a:spAutoFit/>
          </a:bodyPr>
          <a:lstStyle/>
          <a:p>
            <a:pPr algn="ctr"/>
            <a:r>
              <a:rPr lang="fr-FR" dirty="0">
                <a:ea typeface="Calibri" panose="020F0502020204030204" pitchFamily="34" charset="0"/>
                <a:cs typeface="Times New Roman" panose="02020603050405020304" pitchFamily="18" charset="0"/>
              </a:rPr>
              <a:t>Agréments spécialisés en neurologie, locomoteur, respiratoire et endocrinologique</a:t>
            </a:r>
            <a:endParaRPr lang="fr-FR" dirty="0"/>
          </a:p>
        </p:txBody>
      </p:sp>
      <p:sp>
        <p:nvSpPr>
          <p:cNvPr id="9" name="Hexagone 8">
            <a:extLst>
              <a:ext uri="{FF2B5EF4-FFF2-40B4-BE49-F238E27FC236}">
                <a16:creationId xmlns:a16="http://schemas.microsoft.com/office/drawing/2014/main" id="{0D8BC972-67E4-476E-9D15-B3CFBC1AABA9}"/>
              </a:ext>
            </a:extLst>
          </p:cNvPr>
          <p:cNvSpPr/>
          <p:nvPr/>
        </p:nvSpPr>
        <p:spPr>
          <a:xfrm>
            <a:off x="6112534" y="2683886"/>
            <a:ext cx="2357306" cy="2046914"/>
          </a:xfrm>
          <a:prstGeom prst="hexagon">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dirty="0">
                <a:latin typeface="Times New Roman" panose="02020603050405020304" pitchFamily="18" charset="0"/>
                <a:cs typeface="Times New Roman" panose="02020603050405020304" pitchFamily="18" charset="0"/>
              </a:rPr>
              <a:t> </a:t>
            </a:r>
            <a:r>
              <a:rPr lang="fr-FR" sz="1200" b="1" dirty="0"/>
              <a:t>40 places en HC</a:t>
            </a:r>
            <a:r>
              <a:rPr lang="fr-FR" sz="1200" dirty="0"/>
              <a:t> : rééducation standard, séjours intensifs, séjours nutrition, séjours douleurs chroniques, et agrément pour des séjours de répit</a:t>
            </a:r>
          </a:p>
        </p:txBody>
      </p:sp>
      <p:sp>
        <p:nvSpPr>
          <p:cNvPr id="10" name="Hexagone 9">
            <a:extLst>
              <a:ext uri="{FF2B5EF4-FFF2-40B4-BE49-F238E27FC236}">
                <a16:creationId xmlns:a16="http://schemas.microsoft.com/office/drawing/2014/main" id="{B65FAC54-FC4B-4509-B782-2A06DD71B283}"/>
              </a:ext>
            </a:extLst>
          </p:cNvPr>
          <p:cNvSpPr/>
          <p:nvPr/>
        </p:nvSpPr>
        <p:spPr>
          <a:xfrm>
            <a:off x="7961153" y="3707343"/>
            <a:ext cx="2270618" cy="2046914"/>
          </a:xfrm>
          <a:prstGeom prst="hexagon">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fr-FR" sz="1200" b="1" dirty="0"/>
              <a:t>2 places en HDJ : </a:t>
            </a:r>
            <a:r>
              <a:rPr lang="fr-FR" sz="1200" dirty="0"/>
              <a:t>de rééducation, de bilans rééducatifs dont AQM et de gestes techniques (injections de toxine, soins cutanés complexes, perfusions d’</a:t>
            </a:r>
            <a:r>
              <a:rPr lang="fr-FR" sz="1200" dirty="0" err="1"/>
              <a:t>Ig</a:t>
            </a:r>
            <a:r>
              <a:rPr lang="fr-FR" sz="1200" dirty="0"/>
              <a:t>…)</a:t>
            </a:r>
          </a:p>
        </p:txBody>
      </p:sp>
      <p:sp>
        <p:nvSpPr>
          <p:cNvPr id="11" name="Hexagone 10">
            <a:extLst>
              <a:ext uri="{FF2B5EF4-FFF2-40B4-BE49-F238E27FC236}">
                <a16:creationId xmlns:a16="http://schemas.microsoft.com/office/drawing/2014/main" id="{92FB2D62-1D43-42C4-B11A-4D272FB73247}"/>
              </a:ext>
            </a:extLst>
          </p:cNvPr>
          <p:cNvSpPr/>
          <p:nvPr/>
        </p:nvSpPr>
        <p:spPr>
          <a:xfrm>
            <a:off x="9721440" y="4730800"/>
            <a:ext cx="2270618" cy="2046914"/>
          </a:xfrm>
          <a:prstGeom prst="hexagon">
            <a:avLst/>
          </a:prstGeom>
          <a:solidFill>
            <a:schemeClr val="accent3">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fr-FR" sz="1200" b="1" dirty="0"/>
              <a:t>En externe : </a:t>
            </a:r>
            <a:r>
              <a:rPr lang="fr-FR" sz="1200" dirty="0"/>
              <a:t>consultations de suivi spécialisé (MPR, neuropédiatrie, chirurgie orthopédique), consultations d’appareillage</a:t>
            </a:r>
          </a:p>
        </p:txBody>
      </p:sp>
      <p:sp>
        <p:nvSpPr>
          <p:cNvPr id="12" name="ZoneTexte 11">
            <a:extLst>
              <a:ext uri="{FF2B5EF4-FFF2-40B4-BE49-F238E27FC236}">
                <a16:creationId xmlns:a16="http://schemas.microsoft.com/office/drawing/2014/main" id="{C9D5376C-CAF7-4F7E-87BB-FBFC2D975F54}"/>
              </a:ext>
            </a:extLst>
          </p:cNvPr>
          <p:cNvSpPr txBox="1"/>
          <p:nvPr/>
        </p:nvSpPr>
        <p:spPr>
          <a:xfrm>
            <a:off x="9387524" y="3039825"/>
            <a:ext cx="2692866" cy="954107"/>
          </a:xfrm>
          <a:prstGeom prst="rect">
            <a:avLst/>
          </a:prstGeom>
          <a:noFill/>
        </p:spPr>
        <p:txBody>
          <a:bodyPr wrap="square" rtlCol="0">
            <a:spAutoFit/>
          </a:bodyPr>
          <a:lstStyle/>
          <a:p>
            <a:pPr algn="ctr"/>
            <a:r>
              <a:rPr lang="fr-FR" sz="2800" dirty="0"/>
              <a:t>Les types d’activité</a:t>
            </a:r>
          </a:p>
        </p:txBody>
      </p:sp>
    </p:spTree>
    <p:extLst>
      <p:ext uri="{BB962C8B-B14F-4D97-AF65-F5344CB8AC3E}">
        <p14:creationId xmlns:p14="http://schemas.microsoft.com/office/powerpoint/2010/main" val="690551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3ED7C934-6546-4C8B-BF83-9F0929882D65}"/>
              </a:ext>
            </a:extLst>
          </p:cNvPr>
          <p:cNvSpPr txBox="1">
            <a:spLocks/>
          </p:cNvSpPr>
          <p:nvPr/>
        </p:nvSpPr>
        <p:spPr>
          <a:xfrm>
            <a:off x="584433" y="977130"/>
            <a:ext cx="11023134"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Times New Roman" panose="02020603050405020304" pitchFamily="18" charset="0"/>
                <a:ea typeface="+mj-ea"/>
                <a:cs typeface="+mj-cs"/>
              </a:defRPr>
            </a:lvl1pPr>
          </a:lstStyle>
          <a:p>
            <a:pPr algn="ctr"/>
            <a:r>
              <a:rPr lang="fr-FR"/>
              <a:t>LE Centre de Réadaptation d’oléron</a:t>
            </a:r>
            <a:endParaRPr lang="fr-FR" dirty="0"/>
          </a:p>
        </p:txBody>
      </p:sp>
      <p:sp>
        <p:nvSpPr>
          <p:cNvPr id="4" name="Rectangle 3">
            <a:extLst>
              <a:ext uri="{FF2B5EF4-FFF2-40B4-BE49-F238E27FC236}">
                <a16:creationId xmlns:a16="http://schemas.microsoft.com/office/drawing/2014/main" id="{D510208E-0016-45D9-A943-ED46A40F301D}"/>
              </a:ext>
            </a:extLst>
          </p:cNvPr>
          <p:cNvSpPr/>
          <p:nvPr/>
        </p:nvSpPr>
        <p:spPr>
          <a:xfrm>
            <a:off x="3493364" y="2087223"/>
            <a:ext cx="5205271" cy="365869"/>
          </a:xfrm>
          <a:prstGeom prst="rect">
            <a:avLst/>
          </a:prstGeom>
        </p:spPr>
        <p:txBody>
          <a:bodyPr wrap="none">
            <a:spAutoFit/>
          </a:bodyPr>
          <a:lstStyle/>
          <a:p>
            <a:pPr algn="ctr">
              <a:lnSpc>
                <a:spcPct val="107000"/>
              </a:lnSpc>
              <a:spcAft>
                <a:spcPts val="800"/>
              </a:spcAft>
            </a:pPr>
            <a:r>
              <a:rPr lang="fr-FR" dirty="0">
                <a:ea typeface="Calibri" panose="020F0502020204030204" pitchFamily="34" charset="0"/>
                <a:cs typeface="Times New Roman" panose="02020603050405020304" pitchFamily="18" charset="0"/>
              </a:rPr>
              <a:t>Plateau technique et ressources disponibles :</a:t>
            </a:r>
          </a:p>
        </p:txBody>
      </p:sp>
      <p:sp>
        <p:nvSpPr>
          <p:cNvPr id="5" name="Pentagone 4">
            <a:extLst>
              <a:ext uri="{FF2B5EF4-FFF2-40B4-BE49-F238E27FC236}">
                <a16:creationId xmlns:a16="http://schemas.microsoft.com/office/drawing/2014/main" id="{0CA0C0BF-EA18-42B9-83DC-B04FF80278B6}"/>
              </a:ext>
            </a:extLst>
          </p:cNvPr>
          <p:cNvSpPr/>
          <p:nvPr/>
        </p:nvSpPr>
        <p:spPr>
          <a:xfrm>
            <a:off x="584432" y="3169055"/>
            <a:ext cx="3299671" cy="2837576"/>
          </a:xfrm>
          <a:prstGeom prst="pent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200" b="1" dirty="0"/>
              <a:t>Les ressources humaines: </a:t>
            </a:r>
            <a:r>
              <a:rPr lang="fr-FR" sz="1200" dirty="0"/>
              <a:t>une équipe médicale, des paramédicaux (cadre de santé, IDE, puéricultrices, AS, AP) des rééducateurs (kinés, psychomotricienne, neuropsy, APA, orthophoniste, ergo), des éducateurs spécialisés</a:t>
            </a:r>
          </a:p>
        </p:txBody>
      </p:sp>
      <p:sp>
        <p:nvSpPr>
          <p:cNvPr id="6" name="Pentagone 5">
            <a:extLst>
              <a:ext uri="{FF2B5EF4-FFF2-40B4-BE49-F238E27FC236}">
                <a16:creationId xmlns:a16="http://schemas.microsoft.com/office/drawing/2014/main" id="{39FCB783-CC5D-4A02-8C0D-DA4835D3B3D4}"/>
              </a:ext>
            </a:extLst>
          </p:cNvPr>
          <p:cNvSpPr/>
          <p:nvPr/>
        </p:nvSpPr>
        <p:spPr>
          <a:xfrm>
            <a:off x="4446163" y="3169055"/>
            <a:ext cx="3299671" cy="2837576"/>
          </a:xfrm>
          <a:prstGeom prst="pentagon">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200" dirty="0"/>
              <a:t>Une </a:t>
            </a:r>
            <a:r>
              <a:rPr lang="fr-FR" sz="1200" b="1" dirty="0"/>
              <a:t>unité d’enseignement</a:t>
            </a:r>
            <a:r>
              <a:rPr lang="fr-FR" sz="1200" dirty="0"/>
              <a:t>, partagée avec L’Odyssée </a:t>
            </a:r>
          </a:p>
          <a:p>
            <a:pPr algn="ctr"/>
            <a:r>
              <a:rPr lang="fr-FR" sz="1200" dirty="0"/>
              <a:t>+</a:t>
            </a:r>
          </a:p>
          <a:p>
            <a:pPr algn="ctr"/>
            <a:r>
              <a:rPr lang="fr-FR" sz="1200" dirty="0"/>
              <a:t>Une </a:t>
            </a:r>
            <a:r>
              <a:rPr lang="fr-FR" sz="1200" b="1" dirty="0"/>
              <a:t>balnéothérapie</a:t>
            </a:r>
          </a:p>
          <a:p>
            <a:pPr algn="ctr"/>
            <a:r>
              <a:rPr lang="fr-FR" sz="1200" dirty="0"/>
              <a:t>+</a:t>
            </a:r>
          </a:p>
          <a:p>
            <a:pPr algn="ctr"/>
            <a:r>
              <a:rPr lang="fr-FR" sz="1200" dirty="0"/>
              <a:t>Une salle </a:t>
            </a:r>
            <a:r>
              <a:rPr lang="fr-FR" sz="1200" b="1" dirty="0"/>
              <a:t>d’AQM</a:t>
            </a:r>
          </a:p>
        </p:txBody>
      </p:sp>
      <p:sp>
        <p:nvSpPr>
          <p:cNvPr id="7" name="Pentagone 6">
            <a:extLst>
              <a:ext uri="{FF2B5EF4-FFF2-40B4-BE49-F238E27FC236}">
                <a16:creationId xmlns:a16="http://schemas.microsoft.com/office/drawing/2014/main" id="{690320A0-6509-4C30-980F-585BDD6A1297}"/>
              </a:ext>
            </a:extLst>
          </p:cNvPr>
          <p:cNvSpPr/>
          <p:nvPr/>
        </p:nvSpPr>
        <p:spPr>
          <a:xfrm>
            <a:off x="8307894" y="3169055"/>
            <a:ext cx="3299671" cy="2837576"/>
          </a:xfrm>
          <a:prstGeom prst="pentagon">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200" dirty="0"/>
              <a:t>Une EMRP (</a:t>
            </a:r>
            <a:r>
              <a:rPr lang="fr-FR" sz="1200" b="1" dirty="0"/>
              <a:t>Equipe Mobile de Réadaptation Pédiatrique</a:t>
            </a:r>
            <a:r>
              <a:rPr lang="fr-FR" sz="1200" dirty="0"/>
              <a:t>), professionnels à temps partagé entre CRO et EMRP</a:t>
            </a:r>
          </a:p>
        </p:txBody>
      </p:sp>
    </p:spTree>
    <p:extLst>
      <p:ext uri="{BB962C8B-B14F-4D97-AF65-F5344CB8AC3E}">
        <p14:creationId xmlns:p14="http://schemas.microsoft.com/office/powerpoint/2010/main" val="327490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0C01FCA-51A9-4851-A950-18CD9EB6E33A}"/>
              </a:ext>
            </a:extLst>
          </p:cNvPr>
          <p:cNvSpPr>
            <a:spLocks noGrp="1"/>
          </p:cNvSpPr>
          <p:nvPr>
            <p:ph type="title"/>
          </p:nvPr>
        </p:nvSpPr>
        <p:spPr>
          <a:xfrm>
            <a:off x="0" y="1242546"/>
            <a:ext cx="12191999" cy="1293028"/>
          </a:xfrm>
        </p:spPr>
        <p:txBody>
          <a:bodyPr>
            <a:normAutofit/>
          </a:bodyPr>
          <a:lstStyle/>
          <a:p>
            <a:pPr algn="ctr"/>
            <a:r>
              <a:rPr lang="fr-FR" sz="3200" dirty="0"/>
              <a:t>Une collaboration Associative et de proximité</a:t>
            </a:r>
            <a:br>
              <a:rPr lang="fr-FR" sz="3200" dirty="0"/>
            </a:br>
            <a:r>
              <a:rPr lang="fr-FR" sz="3200" dirty="0"/>
              <a:t>Avec LE Centre de réadaptation d’Oléron</a:t>
            </a:r>
          </a:p>
        </p:txBody>
      </p:sp>
      <p:sp>
        <p:nvSpPr>
          <p:cNvPr id="5" name="Rectangle : coins arrondis 4">
            <a:extLst>
              <a:ext uri="{FF2B5EF4-FFF2-40B4-BE49-F238E27FC236}">
                <a16:creationId xmlns:a16="http://schemas.microsoft.com/office/drawing/2014/main" id="{F923D86D-E154-4E6F-88D0-098428C01749}"/>
              </a:ext>
            </a:extLst>
          </p:cNvPr>
          <p:cNvSpPr/>
          <p:nvPr/>
        </p:nvSpPr>
        <p:spPr>
          <a:xfrm>
            <a:off x="5588467" y="2535574"/>
            <a:ext cx="4352488" cy="163865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t>Des consultations de chirurgie orthopédique assurées par Dr </a:t>
            </a:r>
            <a:r>
              <a:rPr lang="fr-FR" b="1" dirty="0" err="1"/>
              <a:t>Angelliaume</a:t>
            </a:r>
            <a:r>
              <a:rPr lang="fr-FR" b="1" dirty="0"/>
              <a:t> Audrey et Dr Sam Wing Jean-François</a:t>
            </a:r>
            <a:endParaRPr lang="fr-FR" sz="1600" dirty="0"/>
          </a:p>
        </p:txBody>
      </p:sp>
      <p:sp>
        <p:nvSpPr>
          <p:cNvPr id="4" name="Rectangle : coins arrondis 3">
            <a:extLst>
              <a:ext uri="{FF2B5EF4-FFF2-40B4-BE49-F238E27FC236}">
                <a16:creationId xmlns:a16="http://schemas.microsoft.com/office/drawing/2014/main" id="{2AC03C35-6339-40D3-A419-83B4B58D6BC0}"/>
              </a:ext>
            </a:extLst>
          </p:cNvPr>
          <p:cNvSpPr/>
          <p:nvPr/>
        </p:nvSpPr>
        <p:spPr>
          <a:xfrm>
            <a:off x="573248" y="3215781"/>
            <a:ext cx="5285064" cy="3196205"/>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t>Un suivi MPR assuré par Dr Viot Solène:</a:t>
            </a:r>
          </a:p>
          <a:p>
            <a:pPr marL="285750" indent="-285750" algn="ctr">
              <a:buFontTx/>
              <a:buChar char="-"/>
            </a:pPr>
            <a:r>
              <a:rPr lang="fr-FR" sz="1600" dirty="0"/>
              <a:t>Bilan MPR</a:t>
            </a:r>
          </a:p>
          <a:p>
            <a:pPr marL="285750" indent="-285750" algn="ctr">
              <a:buFontTx/>
              <a:buChar char="-"/>
            </a:pPr>
            <a:r>
              <a:rPr lang="fr-FR" sz="1600" dirty="0"/>
              <a:t>Consultation pré et post-toxines</a:t>
            </a:r>
          </a:p>
          <a:p>
            <a:pPr marL="285750" indent="-285750" algn="ctr">
              <a:buFontTx/>
              <a:buChar char="-"/>
            </a:pPr>
            <a:r>
              <a:rPr lang="fr-FR" sz="1600" dirty="0"/>
              <a:t>Injection de toxines</a:t>
            </a:r>
          </a:p>
          <a:p>
            <a:pPr marL="285750" indent="-285750" algn="ctr">
              <a:buFontTx/>
              <a:buChar char="-"/>
            </a:pPr>
            <a:r>
              <a:rPr lang="fr-FR" sz="1600" dirty="0"/>
              <a:t>Consultation d’appareillage</a:t>
            </a:r>
          </a:p>
          <a:p>
            <a:pPr marL="285750" indent="-285750" algn="ctr">
              <a:buFontTx/>
              <a:buChar char="-"/>
            </a:pPr>
            <a:r>
              <a:rPr lang="fr-FR" sz="1600" dirty="0"/>
              <a:t>AQM</a:t>
            </a:r>
          </a:p>
          <a:p>
            <a:pPr marL="285750" indent="-285750" algn="ctr">
              <a:buFontTx/>
              <a:buChar char="-"/>
            </a:pPr>
            <a:endParaRPr lang="fr-FR" sz="1600" dirty="0"/>
          </a:p>
          <a:p>
            <a:pPr algn="ctr"/>
            <a:r>
              <a:rPr lang="fr-FR" sz="1600" dirty="0"/>
              <a:t>Une demi-journée de consultation par semaine (jeudi </a:t>
            </a:r>
            <a:r>
              <a:rPr lang="fr-FR" sz="1600" dirty="0" err="1"/>
              <a:t>apm</a:t>
            </a:r>
            <a:r>
              <a:rPr lang="fr-FR" sz="1600" dirty="0"/>
              <a:t>) + injection de toxines le jeudi matin</a:t>
            </a:r>
          </a:p>
          <a:p>
            <a:pPr algn="ctr"/>
            <a:endParaRPr lang="fr-FR" sz="1600" dirty="0"/>
          </a:p>
          <a:p>
            <a:pPr algn="ctr"/>
            <a:r>
              <a:rPr lang="fr-FR" sz="1600" dirty="0"/>
              <a:t>Réunion de rééducation tous les 2 mois</a:t>
            </a:r>
          </a:p>
        </p:txBody>
      </p:sp>
      <p:sp>
        <p:nvSpPr>
          <p:cNvPr id="6" name="Rectangle : coins arrondis 5">
            <a:extLst>
              <a:ext uri="{FF2B5EF4-FFF2-40B4-BE49-F238E27FC236}">
                <a16:creationId xmlns:a16="http://schemas.microsoft.com/office/drawing/2014/main" id="{1422143A-121E-4D6C-86AD-4C697236A62D}"/>
              </a:ext>
            </a:extLst>
          </p:cNvPr>
          <p:cNvSpPr/>
          <p:nvPr/>
        </p:nvSpPr>
        <p:spPr>
          <a:xfrm>
            <a:off x="7266264" y="4545435"/>
            <a:ext cx="4352488" cy="163865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t>Des consultations de neuropédiatrie assurées par Pf Castelnau Pierre</a:t>
            </a:r>
            <a:endParaRPr lang="fr-FR" sz="1600" dirty="0"/>
          </a:p>
        </p:txBody>
      </p:sp>
    </p:spTree>
    <p:extLst>
      <p:ext uri="{BB962C8B-B14F-4D97-AF65-F5344CB8AC3E}">
        <p14:creationId xmlns:p14="http://schemas.microsoft.com/office/powerpoint/2010/main" val="2860893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AFD3CA2-6C7D-40CA-A13E-E5F0C9546FCB}"/>
              </a:ext>
            </a:extLst>
          </p:cNvPr>
          <p:cNvSpPr>
            <a:spLocks noGrp="1"/>
          </p:cNvSpPr>
          <p:nvPr>
            <p:ph type="title"/>
          </p:nvPr>
        </p:nvSpPr>
        <p:spPr>
          <a:xfrm>
            <a:off x="0" y="1242546"/>
            <a:ext cx="12191999" cy="1293028"/>
          </a:xfrm>
        </p:spPr>
        <p:txBody>
          <a:bodyPr>
            <a:normAutofit/>
          </a:bodyPr>
          <a:lstStyle/>
          <a:p>
            <a:pPr algn="ctr"/>
            <a:r>
              <a:rPr lang="fr-FR" sz="3200" dirty="0"/>
              <a:t>Une collaboration Odyssée-CRO</a:t>
            </a:r>
          </a:p>
        </p:txBody>
      </p:sp>
      <p:sp>
        <p:nvSpPr>
          <p:cNvPr id="4" name="Décagone 3">
            <a:extLst>
              <a:ext uri="{FF2B5EF4-FFF2-40B4-BE49-F238E27FC236}">
                <a16:creationId xmlns:a16="http://schemas.microsoft.com/office/drawing/2014/main" id="{0352E4D2-C703-4C7F-BF93-6E9F6B623B2E}"/>
              </a:ext>
            </a:extLst>
          </p:cNvPr>
          <p:cNvSpPr/>
          <p:nvPr/>
        </p:nvSpPr>
        <p:spPr>
          <a:xfrm>
            <a:off x="51731" y="3322037"/>
            <a:ext cx="2961314" cy="2659310"/>
          </a:xfrm>
          <a:prstGeom prst="decago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400" b="1" dirty="0"/>
              <a:t>Des hospitalisations de jour:</a:t>
            </a:r>
          </a:p>
          <a:p>
            <a:pPr marL="285750" indent="-285750">
              <a:buFontTx/>
              <a:buChar char="-"/>
            </a:pPr>
            <a:r>
              <a:rPr lang="fr-FR" sz="1200" dirty="0"/>
              <a:t>Injection de toxines</a:t>
            </a:r>
          </a:p>
          <a:p>
            <a:pPr marL="285750" indent="-285750">
              <a:buFontTx/>
              <a:buChar char="-"/>
            </a:pPr>
            <a:r>
              <a:rPr lang="fr-FR" sz="1200" dirty="0"/>
              <a:t>Cure de </a:t>
            </a:r>
            <a:r>
              <a:rPr lang="fr-FR" sz="1200" dirty="0" err="1"/>
              <a:t>bisphosphonates</a:t>
            </a:r>
            <a:endParaRPr lang="fr-FR" sz="1200" dirty="0"/>
          </a:p>
          <a:p>
            <a:pPr marL="285750" indent="-285750">
              <a:buFontTx/>
              <a:buChar char="-"/>
            </a:pPr>
            <a:r>
              <a:rPr lang="fr-FR" sz="1200" dirty="0"/>
              <a:t>Séjour de kiné intensive</a:t>
            </a:r>
          </a:p>
        </p:txBody>
      </p:sp>
      <p:sp>
        <p:nvSpPr>
          <p:cNvPr id="5" name="Décagone 4">
            <a:extLst>
              <a:ext uri="{FF2B5EF4-FFF2-40B4-BE49-F238E27FC236}">
                <a16:creationId xmlns:a16="http://schemas.microsoft.com/office/drawing/2014/main" id="{09A01F0F-7202-4F49-86A2-A5C2B9E4C068}"/>
              </a:ext>
            </a:extLst>
          </p:cNvPr>
          <p:cNvSpPr/>
          <p:nvPr/>
        </p:nvSpPr>
        <p:spPr>
          <a:xfrm>
            <a:off x="3102530" y="3322037"/>
            <a:ext cx="2961314" cy="2659309"/>
          </a:xfrm>
          <a:prstGeom prst="decagon">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400" b="1" dirty="0"/>
              <a:t>Des hospitalisations courtes:</a:t>
            </a:r>
          </a:p>
          <a:p>
            <a:pPr marL="285750" indent="-285750">
              <a:buFontTx/>
              <a:buChar char="-"/>
            </a:pPr>
            <a:r>
              <a:rPr lang="fr-FR" sz="1200" dirty="0"/>
              <a:t>Post-op de chirurgie orthopédique (arthrodèse,…)</a:t>
            </a:r>
          </a:p>
          <a:p>
            <a:pPr marL="285750" indent="-285750">
              <a:buFontTx/>
              <a:buChar char="-"/>
            </a:pPr>
            <a:r>
              <a:rPr lang="fr-FR" sz="1200" dirty="0"/>
              <a:t>Problèmes respiratoires nécessitant une surveillance IDE continue</a:t>
            </a:r>
          </a:p>
        </p:txBody>
      </p:sp>
      <p:sp>
        <p:nvSpPr>
          <p:cNvPr id="6" name="Décagone 5">
            <a:extLst>
              <a:ext uri="{FF2B5EF4-FFF2-40B4-BE49-F238E27FC236}">
                <a16:creationId xmlns:a16="http://schemas.microsoft.com/office/drawing/2014/main" id="{D303E142-F822-4BAF-8A31-6A75C2E6EC49}"/>
              </a:ext>
            </a:extLst>
          </p:cNvPr>
          <p:cNvSpPr/>
          <p:nvPr/>
        </p:nvSpPr>
        <p:spPr>
          <a:xfrm>
            <a:off x="6128157" y="3322037"/>
            <a:ext cx="2961314" cy="2659309"/>
          </a:xfrm>
          <a:prstGeom prst="decagon">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400" b="1" dirty="0"/>
              <a:t>Des partages de journées à thèmes:</a:t>
            </a:r>
          </a:p>
          <a:p>
            <a:pPr marL="285750" indent="-285750">
              <a:buFontTx/>
              <a:buChar char="-"/>
            </a:pPr>
            <a:r>
              <a:rPr lang="fr-FR" sz="1200" dirty="0"/>
              <a:t>Journée mains propres (CRO)</a:t>
            </a:r>
          </a:p>
          <a:p>
            <a:pPr marL="285750" indent="-285750">
              <a:buFontTx/>
              <a:buChar char="-"/>
            </a:pPr>
            <a:r>
              <a:rPr lang="fr-FR" sz="1200" dirty="0"/>
              <a:t>Journée sensorielle (ODY)</a:t>
            </a:r>
          </a:p>
          <a:p>
            <a:pPr marL="285750" indent="-285750">
              <a:buFontTx/>
              <a:buChar char="-"/>
            </a:pPr>
            <a:r>
              <a:rPr lang="fr-FR" sz="1200" dirty="0"/>
              <a:t>Journée LSF (ODY)</a:t>
            </a:r>
          </a:p>
          <a:p>
            <a:pPr marL="285750" indent="-285750">
              <a:buFontTx/>
              <a:buChar char="-"/>
            </a:pPr>
            <a:r>
              <a:rPr lang="fr-FR" sz="1200" dirty="0"/>
              <a:t>La grande lessive (UE ODY CRO)</a:t>
            </a:r>
          </a:p>
        </p:txBody>
      </p:sp>
      <p:sp>
        <p:nvSpPr>
          <p:cNvPr id="7" name="Décagone 6">
            <a:extLst>
              <a:ext uri="{FF2B5EF4-FFF2-40B4-BE49-F238E27FC236}">
                <a16:creationId xmlns:a16="http://schemas.microsoft.com/office/drawing/2014/main" id="{F959B3F3-4343-4409-B02C-709E858AFFE4}"/>
              </a:ext>
            </a:extLst>
          </p:cNvPr>
          <p:cNvSpPr/>
          <p:nvPr/>
        </p:nvSpPr>
        <p:spPr>
          <a:xfrm>
            <a:off x="9178955" y="3322037"/>
            <a:ext cx="2961314" cy="2659309"/>
          </a:xfrm>
          <a:prstGeom prst="decagon">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400" b="1" dirty="0"/>
              <a:t>Et autres animations socio-éducatives:</a:t>
            </a:r>
          </a:p>
          <a:p>
            <a:pPr marL="285750" indent="-285750">
              <a:buFontTx/>
              <a:buChar char="-"/>
            </a:pPr>
            <a:r>
              <a:rPr lang="fr-FR" sz="1200" dirty="0"/>
              <a:t>Soirée cinéma</a:t>
            </a:r>
          </a:p>
          <a:p>
            <a:pPr marL="285750" indent="-285750">
              <a:buFontTx/>
              <a:buChar char="-"/>
            </a:pPr>
            <a:r>
              <a:rPr lang="fr-FR" sz="1200" dirty="0"/>
              <a:t>Marché de nuit de L’Odyssée</a:t>
            </a:r>
          </a:p>
          <a:p>
            <a:pPr marL="285750" indent="-285750">
              <a:buFontTx/>
              <a:buChar char="-"/>
            </a:pPr>
            <a:r>
              <a:rPr lang="fr-FR" sz="1200" dirty="0"/>
              <a:t>Soirée Halloween</a:t>
            </a:r>
          </a:p>
          <a:p>
            <a:pPr marL="285750" indent="-285750">
              <a:buFontTx/>
              <a:buChar char="-"/>
            </a:pPr>
            <a:r>
              <a:rPr lang="fr-FR" sz="1200" dirty="0"/>
              <a:t>Mousse party</a:t>
            </a:r>
          </a:p>
          <a:p>
            <a:pPr marL="285750" indent="-285750">
              <a:buFontTx/>
              <a:buChar char="-"/>
            </a:pPr>
            <a:r>
              <a:rPr lang="fr-FR" sz="1200" dirty="0"/>
              <a:t>…</a:t>
            </a:r>
          </a:p>
          <a:p>
            <a:pPr marL="285750" indent="-285750">
              <a:buFontTx/>
              <a:buChar char="-"/>
            </a:pPr>
            <a:endParaRPr lang="fr-FR" sz="1200" dirty="0"/>
          </a:p>
        </p:txBody>
      </p:sp>
      <p:sp>
        <p:nvSpPr>
          <p:cNvPr id="2" name="ZoneTexte 1">
            <a:extLst>
              <a:ext uri="{FF2B5EF4-FFF2-40B4-BE49-F238E27FC236}">
                <a16:creationId xmlns:a16="http://schemas.microsoft.com/office/drawing/2014/main" id="{724D16CF-5CF6-4A46-B0D5-BEB3519533B1}"/>
              </a:ext>
            </a:extLst>
          </p:cNvPr>
          <p:cNvSpPr txBox="1"/>
          <p:nvPr/>
        </p:nvSpPr>
        <p:spPr>
          <a:xfrm>
            <a:off x="-70609" y="6274741"/>
            <a:ext cx="12333215" cy="646331"/>
          </a:xfrm>
          <a:prstGeom prst="rect">
            <a:avLst/>
          </a:prstGeom>
          <a:noFill/>
        </p:spPr>
        <p:txBody>
          <a:bodyPr wrap="square" rtlCol="0">
            <a:spAutoFit/>
          </a:bodyPr>
          <a:lstStyle/>
          <a:p>
            <a:pPr algn="ctr"/>
            <a:r>
              <a:rPr lang="fr-FR" dirty="0"/>
              <a:t>Mais aussi le partage des locaux (ex : balnéothérapie), des espaces </a:t>
            </a:r>
            <a:r>
              <a:rPr lang="fr-FR"/>
              <a:t>(ex : snoezelen</a:t>
            </a:r>
            <a:r>
              <a:rPr lang="fr-FR" dirty="0"/>
              <a:t>), du matériel, des ressources humaines… et des connaissances</a:t>
            </a:r>
          </a:p>
        </p:txBody>
      </p:sp>
      <p:sp>
        <p:nvSpPr>
          <p:cNvPr id="8" name="ZoneTexte 7">
            <a:extLst>
              <a:ext uri="{FF2B5EF4-FFF2-40B4-BE49-F238E27FC236}">
                <a16:creationId xmlns:a16="http://schemas.microsoft.com/office/drawing/2014/main" id="{19A8BA07-9C70-479E-96A1-B7BCDF52B703}"/>
              </a:ext>
            </a:extLst>
          </p:cNvPr>
          <p:cNvSpPr txBox="1"/>
          <p:nvPr/>
        </p:nvSpPr>
        <p:spPr>
          <a:xfrm>
            <a:off x="3397541" y="2642532"/>
            <a:ext cx="5402510" cy="369332"/>
          </a:xfrm>
          <a:prstGeom prst="rect">
            <a:avLst/>
          </a:prstGeom>
          <a:noFill/>
        </p:spPr>
        <p:txBody>
          <a:bodyPr wrap="square" rtlCol="0">
            <a:spAutoFit/>
          </a:bodyPr>
          <a:lstStyle/>
          <a:p>
            <a:pPr algn="ctr"/>
            <a:r>
              <a:rPr lang="fr-FR" dirty="0"/>
              <a:t>Où chacun apporte sa pierre à l’édifice</a:t>
            </a:r>
          </a:p>
        </p:txBody>
      </p:sp>
    </p:spTree>
    <p:extLst>
      <p:ext uri="{BB962C8B-B14F-4D97-AF65-F5344CB8AC3E}">
        <p14:creationId xmlns:p14="http://schemas.microsoft.com/office/powerpoint/2010/main" val="1055051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0C01FCA-51A9-4851-A950-18CD9EB6E33A}"/>
              </a:ext>
            </a:extLst>
          </p:cNvPr>
          <p:cNvSpPr>
            <a:spLocks noGrp="1"/>
          </p:cNvSpPr>
          <p:nvPr>
            <p:ph type="title"/>
          </p:nvPr>
        </p:nvSpPr>
        <p:spPr>
          <a:xfrm>
            <a:off x="0" y="1242546"/>
            <a:ext cx="12191999" cy="1293028"/>
          </a:xfrm>
        </p:spPr>
        <p:txBody>
          <a:bodyPr>
            <a:normAutofit/>
          </a:bodyPr>
          <a:lstStyle/>
          <a:p>
            <a:pPr algn="ctr"/>
            <a:r>
              <a:rPr lang="fr-FR" sz="3200" dirty="0"/>
              <a:t>Et un accompagnement médical privilégié</a:t>
            </a:r>
          </a:p>
        </p:txBody>
      </p:sp>
      <p:sp>
        <p:nvSpPr>
          <p:cNvPr id="5" name="Rectangle : coins arrondis 4">
            <a:extLst>
              <a:ext uri="{FF2B5EF4-FFF2-40B4-BE49-F238E27FC236}">
                <a16:creationId xmlns:a16="http://schemas.microsoft.com/office/drawing/2014/main" id="{F923D86D-E154-4E6F-88D0-098428C01749}"/>
              </a:ext>
            </a:extLst>
          </p:cNvPr>
          <p:cNvSpPr/>
          <p:nvPr/>
        </p:nvSpPr>
        <p:spPr>
          <a:xfrm>
            <a:off x="5588467" y="2535574"/>
            <a:ext cx="4352488" cy="1638650"/>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r-FR" b="1" dirty="0"/>
              <a:t>Des consultations de médecin généraliste assurées par </a:t>
            </a:r>
          </a:p>
          <a:p>
            <a:pPr algn="ctr"/>
            <a:r>
              <a:rPr lang="fr-FR" b="1" dirty="0"/>
              <a:t>Dr </a:t>
            </a:r>
            <a:r>
              <a:rPr lang="fr-FR" b="1" dirty="0" err="1"/>
              <a:t>Croué</a:t>
            </a:r>
            <a:r>
              <a:rPr lang="fr-FR" b="1" dirty="0"/>
              <a:t> Arnaud </a:t>
            </a:r>
          </a:p>
          <a:p>
            <a:pPr algn="ctr"/>
            <a:r>
              <a:rPr lang="fr-FR" b="1" dirty="0"/>
              <a:t>(tous les mercredis matin)</a:t>
            </a:r>
            <a:endParaRPr lang="fr-FR" sz="1600" dirty="0"/>
          </a:p>
        </p:txBody>
      </p:sp>
      <p:sp>
        <p:nvSpPr>
          <p:cNvPr id="4" name="Rectangle : coins arrondis 3">
            <a:extLst>
              <a:ext uri="{FF2B5EF4-FFF2-40B4-BE49-F238E27FC236}">
                <a16:creationId xmlns:a16="http://schemas.microsoft.com/office/drawing/2014/main" id="{2AC03C35-6339-40D3-A419-83B4B58D6BC0}"/>
              </a:ext>
            </a:extLst>
          </p:cNvPr>
          <p:cNvSpPr/>
          <p:nvPr/>
        </p:nvSpPr>
        <p:spPr>
          <a:xfrm>
            <a:off x="573248" y="3215781"/>
            <a:ext cx="5285064" cy="3196205"/>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r-FR" b="1" dirty="0"/>
              <a:t>Un suivi pédiatrique assuré par Dr Rivaud Delphine et Dr </a:t>
            </a:r>
            <a:r>
              <a:rPr lang="fr-FR" b="1" dirty="0" err="1"/>
              <a:t>Clouzeau</a:t>
            </a:r>
            <a:r>
              <a:rPr lang="fr-FR" b="1" dirty="0"/>
              <a:t> Jérôme:</a:t>
            </a:r>
          </a:p>
          <a:p>
            <a:pPr marL="285750" indent="-285750" algn="ctr">
              <a:buFontTx/>
              <a:buChar char="-"/>
            </a:pPr>
            <a:r>
              <a:rPr lang="fr-FR" sz="1600" dirty="0"/>
              <a:t>Un suivi médical de proximité</a:t>
            </a:r>
          </a:p>
          <a:p>
            <a:pPr marL="285750" indent="-285750" algn="ctr">
              <a:buFontTx/>
              <a:buChar char="-"/>
            </a:pPr>
            <a:r>
              <a:rPr lang="fr-FR" sz="1600" dirty="0"/>
              <a:t>Des points médicaux (1 temps par semaine avec chaque infirmière)</a:t>
            </a:r>
          </a:p>
          <a:p>
            <a:pPr marL="285750" indent="-285750" algn="ctr">
              <a:buFontTx/>
              <a:buChar char="-"/>
            </a:pPr>
            <a:r>
              <a:rPr lang="fr-FR" sz="1600" dirty="0"/>
              <a:t>Des consultations médicales pour des problèmes de santé aiguë</a:t>
            </a:r>
          </a:p>
          <a:p>
            <a:pPr marL="285750" indent="-285750" algn="ctr">
              <a:buFontTx/>
              <a:buChar char="-"/>
            </a:pPr>
            <a:r>
              <a:rPr lang="fr-FR" sz="1600" dirty="0"/>
              <a:t>De la prévention (vaccinations, dépistages…)</a:t>
            </a:r>
          </a:p>
          <a:p>
            <a:pPr algn="ctr"/>
            <a:endParaRPr lang="fr-FR" sz="1600" dirty="0"/>
          </a:p>
        </p:txBody>
      </p:sp>
      <p:sp>
        <p:nvSpPr>
          <p:cNvPr id="6" name="Rectangle : coins arrondis 5">
            <a:extLst>
              <a:ext uri="{FF2B5EF4-FFF2-40B4-BE49-F238E27FC236}">
                <a16:creationId xmlns:a16="http://schemas.microsoft.com/office/drawing/2014/main" id="{1422143A-121E-4D6C-86AD-4C697236A62D}"/>
              </a:ext>
            </a:extLst>
          </p:cNvPr>
          <p:cNvSpPr/>
          <p:nvPr/>
        </p:nvSpPr>
        <p:spPr>
          <a:xfrm>
            <a:off x="7266264" y="4545435"/>
            <a:ext cx="4352488" cy="1638650"/>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fr-FR" b="1" dirty="0"/>
              <a:t>Des consultations de pédopsychiatrie assurées par </a:t>
            </a:r>
          </a:p>
          <a:p>
            <a:pPr algn="ctr"/>
            <a:r>
              <a:rPr lang="fr-FR" b="1" dirty="0"/>
              <a:t>Dr </a:t>
            </a:r>
            <a:r>
              <a:rPr lang="fr-FR" b="1" dirty="0" err="1"/>
              <a:t>Jouineau</a:t>
            </a:r>
            <a:r>
              <a:rPr lang="fr-FR" b="1" dirty="0"/>
              <a:t> Christine </a:t>
            </a:r>
          </a:p>
          <a:p>
            <a:pPr algn="ctr"/>
            <a:r>
              <a:rPr lang="fr-FR" b="1" dirty="0"/>
              <a:t>(un vendredi par mois)</a:t>
            </a:r>
            <a:endParaRPr lang="fr-FR" sz="1600" dirty="0"/>
          </a:p>
        </p:txBody>
      </p:sp>
    </p:spTree>
    <p:extLst>
      <p:ext uri="{BB962C8B-B14F-4D97-AF65-F5344CB8AC3E}">
        <p14:creationId xmlns:p14="http://schemas.microsoft.com/office/powerpoint/2010/main" val="4254724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C44E36-F73F-4151-94F9-59972040100E}"/>
              </a:ext>
            </a:extLst>
          </p:cNvPr>
          <p:cNvSpPr>
            <a:spLocks noGrp="1"/>
          </p:cNvSpPr>
          <p:nvPr>
            <p:ph type="title"/>
          </p:nvPr>
        </p:nvSpPr>
        <p:spPr>
          <a:xfrm>
            <a:off x="139816" y="1309658"/>
            <a:ext cx="11912367" cy="1293028"/>
          </a:xfrm>
        </p:spPr>
        <p:txBody>
          <a:bodyPr/>
          <a:lstStyle/>
          <a:p>
            <a:pPr algn="ctr"/>
            <a:r>
              <a:rPr lang="fr-FR" dirty="0"/>
              <a:t>Les temps d’hospitalisation sur le CRO</a:t>
            </a:r>
          </a:p>
        </p:txBody>
      </p:sp>
      <p:sp>
        <p:nvSpPr>
          <p:cNvPr id="3" name="ZoneTexte 2">
            <a:extLst>
              <a:ext uri="{FF2B5EF4-FFF2-40B4-BE49-F238E27FC236}">
                <a16:creationId xmlns:a16="http://schemas.microsoft.com/office/drawing/2014/main" id="{69155C53-7F9B-492C-AA44-629E7E7FEE4D}"/>
              </a:ext>
            </a:extLst>
          </p:cNvPr>
          <p:cNvSpPr txBox="1"/>
          <p:nvPr/>
        </p:nvSpPr>
        <p:spPr>
          <a:xfrm>
            <a:off x="3122102" y="2602686"/>
            <a:ext cx="5947794" cy="369332"/>
          </a:xfrm>
          <a:prstGeom prst="rect">
            <a:avLst/>
          </a:prstGeom>
          <a:noFill/>
        </p:spPr>
        <p:txBody>
          <a:bodyPr wrap="square" rtlCol="0">
            <a:spAutoFit/>
          </a:bodyPr>
          <a:lstStyle/>
          <a:p>
            <a:pPr algn="ctr"/>
            <a:r>
              <a:rPr lang="fr-FR" dirty="0"/>
              <a:t>Ce que la proximité apporte pour l’enfant :</a:t>
            </a:r>
          </a:p>
        </p:txBody>
      </p:sp>
      <p:sp>
        <p:nvSpPr>
          <p:cNvPr id="4" name="ZoneTexte 3">
            <a:extLst>
              <a:ext uri="{FF2B5EF4-FFF2-40B4-BE49-F238E27FC236}">
                <a16:creationId xmlns:a16="http://schemas.microsoft.com/office/drawing/2014/main" id="{06C3F8A9-6356-4314-9A96-D075E9A12E7B}"/>
              </a:ext>
            </a:extLst>
          </p:cNvPr>
          <p:cNvSpPr txBox="1"/>
          <p:nvPr/>
        </p:nvSpPr>
        <p:spPr>
          <a:xfrm>
            <a:off x="1048624" y="3615655"/>
            <a:ext cx="10175846" cy="2862322"/>
          </a:xfrm>
          <a:prstGeom prst="rect">
            <a:avLst/>
          </a:prstGeom>
          <a:noFill/>
        </p:spPr>
        <p:txBody>
          <a:bodyPr wrap="square" rtlCol="0">
            <a:spAutoFit/>
          </a:bodyPr>
          <a:lstStyle/>
          <a:p>
            <a:pPr marL="285750" indent="-285750">
              <a:buFont typeface="Wingdings" panose="05000000000000000000" pitchFamily="2" charset="2"/>
              <a:buChar char="Ø"/>
            </a:pPr>
            <a:r>
              <a:rPr lang="fr-FR" dirty="0"/>
              <a:t>Une diminution du temps d’hospitalisation à l’hôpital pour les enfants</a:t>
            </a:r>
          </a:p>
          <a:p>
            <a:pPr marL="285750" indent="-285750">
              <a:buFont typeface="Wingdings" panose="05000000000000000000" pitchFamily="2" charset="2"/>
              <a:buChar char="Ø"/>
            </a:pPr>
            <a:r>
              <a:rPr lang="fr-FR" dirty="0"/>
              <a:t>Une réassurance des familles, des parents</a:t>
            </a:r>
          </a:p>
          <a:p>
            <a:pPr marL="285750" indent="-285750">
              <a:buFont typeface="Wingdings" panose="05000000000000000000" pitchFamily="2" charset="2"/>
              <a:buChar char="Ø"/>
            </a:pPr>
            <a:r>
              <a:rPr lang="fr-FR" dirty="0"/>
              <a:t>Une sécurisation des équipes de l’Odyssée et du CRO avec un partage des connaissances sur les jeunes accompagnés </a:t>
            </a:r>
          </a:p>
          <a:p>
            <a:pPr marL="285750" indent="-285750">
              <a:buFont typeface="Wingdings" panose="05000000000000000000" pitchFamily="2" charset="2"/>
              <a:buChar char="Ø"/>
            </a:pPr>
            <a:r>
              <a:rPr lang="fr-FR" dirty="0"/>
              <a:t>Une sécurisation des enfants avec des repères environnementaux, affectifs et un retour progressif sur son lieu de vie</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fr-FR" dirty="0"/>
          </a:p>
        </p:txBody>
      </p:sp>
    </p:spTree>
    <p:extLst>
      <p:ext uri="{BB962C8B-B14F-4D97-AF65-F5344CB8AC3E}">
        <p14:creationId xmlns:p14="http://schemas.microsoft.com/office/powerpoint/2010/main" val="3309652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21E4F-B35F-4ED1-B03B-6306B3C6FE22}"/>
              </a:ext>
            </a:extLst>
          </p:cNvPr>
          <p:cNvSpPr>
            <a:spLocks noGrp="1"/>
          </p:cNvSpPr>
          <p:nvPr>
            <p:ph type="title"/>
          </p:nvPr>
        </p:nvSpPr>
        <p:spPr>
          <a:xfrm>
            <a:off x="1790700" y="1435492"/>
            <a:ext cx="8610600" cy="1293028"/>
          </a:xfrm>
        </p:spPr>
        <p:txBody>
          <a:bodyPr/>
          <a:lstStyle/>
          <a:p>
            <a:pPr algn="ctr"/>
            <a:r>
              <a:rPr lang="fr-FR" dirty="0"/>
              <a:t>Une astreinte médicale 24H/24 et 7j/7</a:t>
            </a:r>
          </a:p>
        </p:txBody>
      </p:sp>
      <p:sp>
        <p:nvSpPr>
          <p:cNvPr id="3" name="ZoneTexte 2">
            <a:extLst>
              <a:ext uri="{FF2B5EF4-FFF2-40B4-BE49-F238E27FC236}">
                <a16:creationId xmlns:a16="http://schemas.microsoft.com/office/drawing/2014/main" id="{9AB78EDE-F33B-41C6-84DC-2EFE9B1B665F}"/>
              </a:ext>
            </a:extLst>
          </p:cNvPr>
          <p:cNvSpPr txBox="1"/>
          <p:nvPr/>
        </p:nvSpPr>
        <p:spPr>
          <a:xfrm>
            <a:off x="1008077" y="3246539"/>
            <a:ext cx="10175846" cy="4062651"/>
          </a:xfrm>
          <a:prstGeom prst="rect">
            <a:avLst/>
          </a:prstGeom>
          <a:noFill/>
        </p:spPr>
        <p:txBody>
          <a:bodyPr wrap="square" rtlCol="0">
            <a:spAutoFit/>
          </a:bodyPr>
          <a:lstStyle/>
          <a:p>
            <a:pPr marL="285750" indent="-285750">
              <a:buFont typeface="Wingdings" panose="05000000000000000000" pitchFamily="2" charset="2"/>
              <a:buChar char="Ø"/>
            </a:pPr>
            <a:r>
              <a:rPr lang="fr-FR" sz="2800" dirty="0"/>
              <a:t>Une astreinte téléphonique avec intervention de l’équipe médicale sur site si nécessaire</a:t>
            </a:r>
          </a:p>
          <a:p>
            <a:pPr marL="285750" indent="-285750">
              <a:buFont typeface="Wingdings" panose="05000000000000000000" pitchFamily="2" charset="2"/>
              <a:buChar char="Ø"/>
            </a:pPr>
            <a:r>
              <a:rPr lang="fr-FR" sz="2800" dirty="0"/>
              <a:t>Après décision et sur demande du médecin d’astreinte, la possibilité d’intervention du service infirmier du CRO en l’absence d’IDE sur L’Odyssée (c’est-à-dire la nuit et le weekend de 14h à 8h)</a:t>
            </a:r>
          </a:p>
          <a:p>
            <a:endParaRPr lang="fr-FR" dirty="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fr-FR" dirty="0"/>
          </a:p>
        </p:txBody>
      </p:sp>
    </p:spTree>
    <p:extLst>
      <p:ext uri="{BB962C8B-B14F-4D97-AF65-F5344CB8AC3E}">
        <p14:creationId xmlns:p14="http://schemas.microsoft.com/office/powerpoint/2010/main" val="4259032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9D45BA-C639-48A4-A2B7-1D8E82AA84E1}"/>
              </a:ext>
            </a:extLst>
          </p:cNvPr>
          <p:cNvSpPr>
            <a:spLocks noGrp="1"/>
          </p:cNvSpPr>
          <p:nvPr>
            <p:ph type="title"/>
          </p:nvPr>
        </p:nvSpPr>
        <p:spPr>
          <a:xfrm>
            <a:off x="1790700" y="1603272"/>
            <a:ext cx="8610600" cy="1293028"/>
          </a:xfrm>
        </p:spPr>
        <p:txBody>
          <a:bodyPr/>
          <a:lstStyle/>
          <a:p>
            <a:pPr algn="ctr"/>
            <a:r>
              <a:rPr lang="fr-FR" dirty="0"/>
              <a:t>Il était une fois </a:t>
            </a:r>
            <a:br>
              <a:rPr lang="fr-FR" dirty="0"/>
            </a:br>
            <a:r>
              <a:rPr lang="fr-FR" dirty="0"/>
              <a:t>le jardin d’enfants</a:t>
            </a:r>
          </a:p>
        </p:txBody>
      </p:sp>
      <p:pic>
        <p:nvPicPr>
          <p:cNvPr id="3" name="Image 2" descr="C:\Users\user\Pictures\Image1.png">
            <a:extLst>
              <a:ext uri="{FF2B5EF4-FFF2-40B4-BE49-F238E27FC236}">
                <a16:creationId xmlns:a16="http://schemas.microsoft.com/office/drawing/2014/main" id="{278A15AE-9D42-4224-8384-A95CB57425EA}"/>
              </a:ext>
            </a:extLst>
          </p:cNvPr>
          <p:cNvPicPr/>
          <p:nvPr/>
        </p:nvPicPr>
        <p:blipFill>
          <a:blip r:embed="rId2" cstate="print"/>
          <a:srcRect/>
          <a:stretch>
            <a:fillRect/>
          </a:stretch>
        </p:blipFill>
        <p:spPr bwMode="auto">
          <a:xfrm>
            <a:off x="5381625" y="4041877"/>
            <a:ext cx="1428750" cy="1212850"/>
          </a:xfrm>
          <a:prstGeom prst="rect">
            <a:avLst/>
          </a:prstGeom>
          <a:noFill/>
          <a:ln w="9525">
            <a:noFill/>
            <a:miter lim="800000"/>
            <a:headEnd/>
            <a:tailEnd/>
          </a:ln>
        </p:spPr>
      </p:pic>
      <p:sp>
        <p:nvSpPr>
          <p:cNvPr id="4" name="ZoneTexte 3">
            <a:extLst>
              <a:ext uri="{FF2B5EF4-FFF2-40B4-BE49-F238E27FC236}">
                <a16:creationId xmlns:a16="http://schemas.microsoft.com/office/drawing/2014/main" id="{25F0016A-F6B6-4E1A-B3C7-4E1112251BA0}"/>
              </a:ext>
            </a:extLst>
          </p:cNvPr>
          <p:cNvSpPr txBox="1"/>
          <p:nvPr/>
        </p:nvSpPr>
        <p:spPr>
          <a:xfrm>
            <a:off x="4632121" y="3176701"/>
            <a:ext cx="2927758" cy="584775"/>
          </a:xfrm>
          <a:prstGeom prst="rect">
            <a:avLst/>
          </a:prstGeom>
          <a:noFill/>
        </p:spPr>
        <p:txBody>
          <a:bodyPr wrap="square" rtlCol="0">
            <a:spAutoFit/>
          </a:bodyPr>
          <a:lstStyle/>
          <a:p>
            <a:pPr algn="ctr"/>
            <a:r>
              <a:rPr lang="fr-FR" sz="3200" b="1" dirty="0">
                <a:latin typeface="Bradley Hand ITC" panose="03070402050302030203" pitchFamily="66" charset="0"/>
              </a:rPr>
              <a:t>L’ILØ</a:t>
            </a:r>
          </a:p>
        </p:txBody>
      </p:sp>
    </p:spTree>
    <p:extLst>
      <p:ext uri="{BB962C8B-B14F-4D97-AF65-F5344CB8AC3E}">
        <p14:creationId xmlns:p14="http://schemas.microsoft.com/office/powerpoint/2010/main" val="44238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B99D92-86B8-4A9C-8E51-B9B120BEEE51}"/>
              </a:ext>
            </a:extLst>
          </p:cNvPr>
          <p:cNvPicPr>
            <a:picLocks noChangeAspect="1"/>
          </p:cNvPicPr>
          <p:nvPr/>
        </p:nvPicPr>
        <p:blipFill>
          <a:blip r:embed="rId2"/>
          <a:stretch>
            <a:fillRect/>
          </a:stretch>
        </p:blipFill>
        <p:spPr>
          <a:xfrm>
            <a:off x="201335" y="216016"/>
            <a:ext cx="3487200" cy="4649599"/>
          </a:xfrm>
          <a:prstGeom prst="rect">
            <a:avLst/>
          </a:prstGeom>
        </p:spPr>
      </p:pic>
      <p:pic>
        <p:nvPicPr>
          <p:cNvPr id="4" name="Image 3">
            <a:extLst>
              <a:ext uri="{FF2B5EF4-FFF2-40B4-BE49-F238E27FC236}">
                <a16:creationId xmlns:a16="http://schemas.microsoft.com/office/drawing/2014/main" id="{F04ED31D-5EA5-4381-8F41-334D1F7AD8AD}"/>
              </a:ext>
            </a:extLst>
          </p:cNvPr>
          <p:cNvPicPr>
            <a:picLocks noChangeAspect="1"/>
          </p:cNvPicPr>
          <p:nvPr/>
        </p:nvPicPr>
        <p:blipFill rotWithShape="1">
          <a:blip r:embed="rId3"/>
          <a:srcRect t="19707"/>
          <a:stretch/>
        </p:blipFill>
        <p:spPr>
          <a:xfrm>
            <a:off x="4490208" y="216015"/>
            <a:ext cx="3001162" cy="3212985"/>
          </a:xfrm>
          <a:prstGeom prst="rect">
            <a:avLst/>
          </a:prstGeom>
        </p:spPr>
      </p:pic>
      <p:pic>
        <p:nvPicPr>
          <p:cNvPr id="5" name="Image 4">
            <a:extLst>
              <a:ext uri="{FF2B5EF4-FFF2-40B4-BE49-F238E27FC236}">
                <a16:creationId xmlns:a16="http://schemas.microsoft.com/office/drawing/2014/main" id="{A6EF3470-53F1-4061-AAE3-32D87F85735A}"/>
              </a:ext>
            </a:extLst>
          </p:cNvPr>
          <p:cNvPicPr>
            <a:picLocks noChangeAspect="1"/>
          </p:cNvPicPr>
          <p:nvPr/>
        </p:nvPicPr>
        <p:blipFill>
          <a:blip r:embed="rId4"/>
          <a:stretch>
            <a:fillRect/>
          </a:stretch>
        </p:blipFill>
        <p:spPr>
          <a:xfrm>
            <a:off x="8293043" y="216015"/>
            <a:ext cx="3683992" cy="4649599"/>
          </a:xfrm>
          <a:prstGeom prst="rect">
            <a:avLst/>
          </a:prstGeom>
        </p:spPr>
      </p:pic>
      <p:pic>
        <p:nvPicPr>
          <p:cNvPr id="6" name="Image 5">
            <a:extLst>
              <a:ext uri="{FF2B5EF4-FFF2-40B4-BE49-F238E27FC236}">
                <a16:creationId xmlns:a16="http://schemas.microsoft.com/office/drawing/2014/main" id="{655F8CF6-2241-417D-A49B-04738CFB7910}"/>
              </a:ext>
            </a:extLst>
          </p:cNvPr>
          <p:cNvPicPr>
            <a:picLocks noChangeAspect="1"/>
          </p:cNvPicPr>
          <p:nvPr/>
        </p:nvPicPr>
        <p:blipFill>
          <a:blip r:embed="rId5"/>
          <a:stretch>
            <a:fillRect/>
          </a:stretch>
        </p:blipFill>
        <p:spPr>
          <a:xfrm>
            <a:off x="3850198" y="3546445"/>
            <a:ext cx="4281182" cy="3210887"/>
          </a:xfrm>
          <a:prstGeom prst="rect">
            <a:avLst/>
          </a:prstGeom>
        </p:spPr>
      </p:pic>
      <p:sp>
        <p:nvSpPr>
          <p:cNvPr id="7" name="Rectangle 6">
            <a:extLst>
              <a:ext uri="{FF2B5EF4-FFF2-40B4-BE49-F238E27FC236}">
                <a16:creationId xmlns:a16="http://schemas.microsoft.com/office/drawing/2014/main" id="{F96F91D2-97E4-47C5-AB8B-14580B8A71DC}"/>
              </a:ext>
            </a:extLst>
          </p:cNvPr>
          <p:cNvSpPr/>
          <p:nvPr/>
        </p:nvSpPr>
        <p:spPr>
          <a:xfrm>
            <a:off x="-195657" y="4983060"/>
            <a:ext cx="4281183" cy="1754326"/>
          </a:xfrm>
          <a:prstGeom prst="rect">
            <a:avLst/>
          </a:prstGeom>
          <a:noFill/>
        </p:spPr>
        <p:txBody>
          <a:bodyPr wrap="square" lIns="91440" tIns="45720" rIns="91440" bIns="45720">
            <a:spAutoFit/>
          </a:bodyPr>
          <a:lstStyle/>
          <a:p>
            <a:pPr algn="ctr"/>
            <a:r>
              <a:rPr lang="fr-FR" sz="5400" b="0" cap="none" spc="0" dirty="0" err="1">
                <a:ln w="0"/>
                <a:solidFill>
                  <a:schemeClr val="tx1"/>
                </a:solidFill>
                <a:effectLst>
                  <a:outerShdw blurRad="38100" dist="19050" dir="2700000" algn="tl" rotWithShape="0">
                    <a:schemeClr val="dk1">
                      <a:alpha val="40000"/>
                    </a:schemeClr>
                  </a:outerShdw>
                </a:effectLst>
              </a:rPr>
              <a:t>Husk’in</a:t>
            </a:r>
            <a:r>
              <a:rPr lang="fr-FR" sz="5400" b="0" cap="none" spc="0" dirty="0">
                <a:ln w="0"/>
                <a:solidFill>
                  <a:schemeClr val="tx1"/>
                </a:solidFill>
                <a:effectLst>
                  <a:outerShdw blurRad="38100" dist="19050" dir="2700000" algn="tl" rotWithShape="0">
                    <a:schemeClr val="dk1">
                      <a:alpha val="40000"/>
                    </a:schemeClr>
                  </a:outerShdw>
                </a:effectLst>
              </a:rPr>
              <a:t> Creuse</a:t>
            </a:r>
          </a:p>
        </p:txBody>
      </p:sp>
      <p:sp>
        <p:nvSpPr>
          <p:cNvPr id="8" name="Rectangle 7">
            <a:extLst>
              <a:ext uri="{FF2B5EF4-FFF2-40B4-BE49-F238E27FC236}">
                <a16:creationId xmlns:a16="http://schemas.microsoft.com/office/drawing/2014/main" id="{3ADC6FBD-8D4D-48D3-8D1E-C4D5C0684EBC}"/>
              </a:ext>
            </a:extLst>
          </p:cNvPr>
          <p:cNvSpPr/>
          <p:nvPr/>
        </p:nvSpPr>
        <p:spPr>
          <a:xfrm>
            <a:off x="8106476" y="4983059"/>
            <a:ext cx="4281183" cy="1754326"/>
          </a:xfrm>
          <a:prstGeom prst="rect">
            <a:avLst/>
          </a:prstGeom>
          <a:noFill/>
        </p:spPr>
        <p:txBody>
          <a:bodyPr wrap="squar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Les fées marraines</a:t>
            </a:r>
          </a:p>
        </p:txBody>
      </p:sp>
    </p:spTree>
    <p:extLst>
      <p:ext uri="{BB962C8B-B14F-4D97-AF65-F5344CB8AC3E}">
        <p14:creationId xmlns:p14="http://schemas.microsoft.com/office/powerpoint/2010/main" val="383152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36B9A28-F779-4C4F-BD7F-EAD34DBAE31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Image 10">
            <a:extLst>
              <a:ext uri="{FF2B5EF4-FFF2-40B4-BE49-F238E27FC236}">
                <a16:creationId xmlns:a16="http://schemas.microsoft.com/office/drawing/2014/main" id="{33CCBA0A-3720-4740-9518-6CAA28B043B5}"/>
              </a:ext>
            </a:extLst>
          </p:cNvPr>
          <p:cNvPicPr>
            <a:picLocks noChangeAspect="1"/>
          </p:cNvPicPr>
          <p:nvPr/>
        </p:nvPicPr>
        <p:blipFill>
          <a:blip r:embed="rId4"/>
          <a:stretch>
            <a:fillRect/>
          </a:stretch>
        </p:blipFill>
        <p:spPr>
          <a:xfrm>
            <a:off x="8657472" y="109797"/>
            <a:ext cx="1809750" cy="819150"/>
          </a:xfrm>
          <a:prstGeom prst="rect">
            <a:avLst/>
          </a:prstGeom>
        </p:spPr>
      </p:pic>
      <p:pic>
        <p:nvPicPr>
          <p:cNvPr id="2" name="Image 1">
            <a:extLst>
              <a:ext uri="{FF2B5EF4-FFF2-40B4-BE49-F238E27FC236}">
                <a16:creationId xmlns:a16="http://schemas.microsoft.com/office/drawing/2014/main" id="{8B5BBC1A-72B3-4BA1-B94E-93061210BE5D}"/>
              </a:ext>
            </a:extLst>
          </p:cNvPr>
          <p:cNvPicPr>
            <a:picLocks noChangeAspect="1"/>
          </p:cNvPicPr>
          <p:nvPr/>
        </p:nvPicPr>
        <p:blipFill>
          <a:blip r:embed="rId5"/>
          <a:stretch>
            <a:fillRect/>
          </a:stretch>
        </p:blipFill>
        <p:spPr>
          <a:xfrm>
            <a:off x="6761976" y="1241712"/>
            <a:ext cx="627507" cy="627507"/>
          </a:xfrm>
          <a:prstGeom prst="rect">
            <a:avLst/>
          </a:prstGeom>
        </p:spPr>
      </p:pic>
      <p:grpSp>
        <p:nvGrpSpPr>
          <p:cNvPr id="5" name="Groupe 4">
            <a:extLst>
              <a:ext uri="{FF2B5EF4-FFF2-40B4-BE49-F238E27FC236}">
                <a16:creationId xmlns:a16="http://schemas.microsoft.com/office/drawing/2014/main" id="{6E1349AC-A5A3-4DDB-A42A-B52E806A085D}"/>
              </a:ext>
            </a:extLst>
          </p:cNvPr>
          <p:cNvGrpSpPr/>
          <p:nvPr/>
        </p:nvGrpSpPr>
        <p:grpSpPr>
          <a:xfrm>
            <a:off x="1479598" y="2480550"/>
            <a:ext cx="627507" cy="627507"/>
            <a:chOff x="2746442" y="765683"/>
            <a:chExt cx="888864" cy="888864"/>
          </a:xfrm>
        </p:grpSpPr>
        <p:sp>
          <p:nvSpPr>
            <p:cNvPr id="6" name="Ellipse 5">
              <a:extLst>
                <a:ext uri="{FF2B5EF4-FFF2-40B4-BE49-F238E27FC236}">
                  <a16:creationId xmlns:a16="http://schemas.microsoft.com/office/drawing/2014/main" id="{E061E43D-FC30-402D-89FB-2B4CF569AD25}"/>
                </a:ext>
              </a:extLst>
            </p:cNvPr>
            <p:cNvSpPr/>
            <p:nvPr/>
          </p:nvSpPr>
          <p:spPr>
            <a:xfrm>
              <a:off x="2746442" y="765683"/>
              <a:ext cx="888864" cy="888864"/>
            </a:xfrm>
            <a:prstGeom prst="ellipse">
              <a:avLst/>
            </a:prstGeom>
            <a:blipFill rotWithShape="0">
              <a:blip r:embed="rId6"/>
              <a:srcRect/>
              <a:stretch>
                <a:fillRect l="-1000" r="-1000"/>
              </a:stretch>
            </a:blipFill>
            <a:ln w="57150">
              <a:solidFill>
                <a:schemeClr val="accent5">
                  <a:lumMod val="60000"/>
                  <a:lumOff val="40000"/>
                </a:schemeClr>
              </a:solidFill>
              <a:prstDash val="solid"/>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7" name="Ellipse 4">
              <a:extLst>
                <a:ext uri="{FF2B5EF4-FFF2-40B4-BE49-F238E27FC236}">
                  <a16:creationId xmlns:a16="http://schemas.microsoft.com/office/drawing/2014/main" id="{2CA2AD0C-8FB6-4B4E-BB9A-293E6F49FF86}"/>
                </a:ext>
              </a:extLst>
            </p:cNvPr>
            <p:cNvSpPr txBox="1"/>
            <p:nvPr/>
          </p:nvSpPr>
          <p:spPr>
            <a:xfrm>
              <a:off x="2876613" y="895854"/>
              <a:ext cx="628522" cy="628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fr-FR" sz="1400" kern="1200" dirty="0"/>
            </a:p>
          </p:txBody>
        </p:sp>
      </p:grpSp>
      <p:pic>
        <p:nvPicPr>
          <p:cNvPr id="3" name="Image 2">
            <a:extLst>
              <a:ext uri="{FF2B5EF4-FFF2-40B4-BE49-F238E27FC236}">
                <a16:creationId xmlns:a16="http://schemas.microsoft.com/office/drawing/2014/main" id="{A4CAAAF5-6DA5-4F22-8F72-9C522D2B9A6F}"/>
              </a:ext>
            </a:extLst>
          </p:cNvPr>
          <p:cNvPicPr>
            <a:picLocks noChangeAspect="1"/>
          </p:cNvPicPr>
          <p:nvPr/>
        </p:nvPicPr>
        <p:blipFill>
          <a:blip r:embed="rId7"/>
          <a:stretch>
            <a:fillRect/>
          </a:stretch>
        </p:blipFill>
        <p:spPr>
          <a:xfrm>
            <a:off x="9111546" y="2282537"/>
            <a:ext cx="691904" cy="627507"/>
          </a:xfrm>
          <a:prstGeom prst="rect">
            <a:avLst/>
          </a:prstGeom>
        </p:spPr>
      </p:pic>
      <p:grpSp>
        <p:nvGrpSpPr>
          <p:cNvPr id="10" name="Groupe 9">
            <a:extLst>
              <a:ext uri="{FF2B5EF4-FFF2-40B4-BE49-F238E27FC236}">
                <a16:creationId xmlns:a16="http://schemas.microsoft.com/office/drawing/2014/main" id="{C6253B74-C920-42B3-BEA6-1CC4A193C9CC}"/>
              </a:ext>
            </a:extLst>
          </p:cNvPr>
          <p:cNvGrpSpPr/>
          <p:nvPr/>
        </p:nvGrpSpPr>
        <p:grpSpPr>
          <a:xfrm>
            <a:off x="10342803" y="4331844"/>
            <a:ext cx="627507" cy="627507"/>
            <a:chOff x="5120634" y="2136423"/>
            <a:chExt cx="888864" cy="888864"/>
          </a:xfrm>
        </p:grpSpPr>
        <p:sp>
          <p:nvSpPr>
            <p:cNvPr id="12" name="Ellipse 11">
              <a:extLst>
                <a:ext uri="{FF2B5EF4-FFF2-40B4-BE49-F238E27FC236}">
                  <a16:creationId xmlns:a16="http://schemas.microsoft.com/office/drawing/2014/main" id="{CAB7BD2D-0750-43AD-B8FF-9BFF76236685}"/>
                </a:ext>
              </a:extLst>
            </p:cNvPr>
            <p:cNvSpPr/>
            <p:nvPr/>
          </p:nvSpPr>
          <p:spPr>
            <a:xfrm>
              <a:off x="5120634" y="2136423"/>
              <a:ext cx="888864" cy="888864"/>
            </a:xfrm>
            <a:prstGeom prst="ellipse">
              <a:avLst/>
            </a:prstGeom>
            <a:blipFill rotWithShape="0">
              <a:blip r:embed="rId8"/>
              <a:srcRect/>
              <a:stretch>
                <a:fillRect/>
              </a:stretch>
            </a:blipFill>
            <a:ln w="57150">
              <a:solidFill>
                <a:schemeClr val="accent5"/>
              </a:solidFill>
            </a:ln>
          </p:spPr>
          <p:style>
            <a:lnRef idx="2">
              <a:scrgbClr r="0" g="0" b="0"/>
            </a:lnRef>
            <a:fillRef idx="1">
              <a:scrgbClr r="0" g="0" b="0"/>
            </a:fillRef>
            <a:effectRef idx="0">
              <a:schemeClr val="accent3">
                <a:hueOff val="-337107"/>
                <a:satOff val="2430"/>
                <a:lumOff val="5455"/>
                <a:alphaOff val="0"/>
              </a:schemeClr>
            </a:effectRef>
            <a:fontRef idx="minor">
              <a:schemeClr val="lt1"/>
            </a:fontRef>
          </p:style>
        </p:sp>
        <p:sp>
          <p:nvSpPr>
            <p:cNvPr id="13" name="Ellipse 4">
              <a:extLst>
                <a:ext uri="{FF2B5EF4-FFF2-40B4-BE49-F238E27FC236}">
                  <a16:creationId xmlns:a16="http://schemas.microsoft.com/office/drawing/2014/main" id="{EFF5BC2F-35E3-45A6-8373-B90DC594B433}"/>
                </a:ext>
              </a:extLst>
            </p:cNvPr>
            <p:cNvSpPr txBox="1"/>
            <p:nvPr/>
          </p:nvSpPr>
          <p:spPr>
            <a:xfrm>
              <a:off x="5250805" y="2266594"/>
              <a:ext cx="628522" cy="628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fr-FR" sz="1400" kern="1200"/>
            </a:p>
          </p:txBody>
        </p:sp>
      </p:grpSp>
      <p:pic>
        <p:nvPicPr>
          <p:cNvPr id="4" name="Image 3">
            <a:extLst>
              <a:ext uri="{FF2B5EF4-FFF2-40B4-BE49-F238E27FC236}">
                <a16:creationId xmlns:a16="http://schemas.microsoft.com/office/drawing/2014/main" id="{5F9E4596-E669-46C1-96D1-A61D0662A3A6}"/>
              </a:ext>
            </a:extLst>
          </p:cNvPr>
          <p:cNvPicPr>
            <a:picLocks noChangeAspect="1"/>
          </p:cNvPicPr>
          <p:nvPr/>
        </p:nvPicPr>
        <p:blipFill>
          <a:blip r:embed="rId9"/>
          <a:stretch>
            <a:fillRect/>
          </a:stretch>
        </p:blipFill>
        <p:spPr>
          <a:xfrm>
            <a:off x="4468465" y="4363952"/>
            <a:ext cx="632401" cy="632401"/>
          </a:xfrm>
          <a:prstGeom prst="rect">
            <a:avLst/>
          </a:prstGeom>
        </p:spPr>
      </p:pic>
      <p:grpSp>
        <p:nvGrpSpPr>
          <p:cNvPr id="14" name="Groupe 13">
            <a:extLst>
              <a:ext uri="{FF2B5EF4-FFF2-40B4-BE49-F238E27FC236}">
                <a16:creationId xmlns:a16="http://schemas.microsoft.com/office/drawing/2014/main" id="{1EB453BF-98A7-443D-938D-089A9610EE5C}"/>
              </a:ext>
            </a:extLst>
          </p:cNvPr>
          <p:cNvGrpSpPr/>
          <p:nvPr/>
        </p:nvGrpSpPr>
        <p:grpSpPr>
          <a:xfrm>
            <a:off x="5468492" y="2596291"/>
            <a:ext cx="627508" cy="627507"/>
            <a:chOff x="372251" y="2136423"/>
            <a:chExt cx="888864" cy="888864"/>
          </a:xfrm>
        </p:grpSpPr>
        <p:sp>
          <p:nvSpPr>
            <p:cNvPr id="15" name="Ellipse 14">
              <a:extLst>
                <a:ext uri="{FF2B5EF4-FFF2-40B4-BE49-F238E27FC236}">
                  <a16:creationId xmlns:a16="http://schemas.microsoft.com/office/drawing/2014/main" id="{3D7598CD-23DB-4D2B-A059-8E6DABC31667}"/>
                </a:ext>
              </a:extLst>
            </p:cNvPr>
            <p:cNvSpPr/>
            <p:nvPr/>
          </p:nvSpPr>
          <p:spPr>
            <a:xfrm>
              <a:off x="372251" y="2136423"/>
              <a:ext cx="888864" cy="888864"/>
            </a:xfrm>
            <a:prstGeom prst="ellipse">
              <a:avLst/>
            </a:prstGeom>
            <a:blipFill rotWithShape="0">
              <a:blip r:embed="rId10"/>
              <a:srcRect/>
              <a:stretch>
                <a:fillRect/>
              </a:stretch>
            </a:blipFill>
            <a:ln w="57150">
              <a:solidFill>
                <a:schemeClr val="accent1">
                  <a:lumMod val="40000"/>
                  <a:lumOff val="60000"/>
                </a:schemeClr>
              </a:solidFill>
            </a:ln>
          </p:spPr>
          <p:style>
            <a:lnRef idx="2">
              <a:scrgbClr r="0" g="0" b="0"/>
            </a:lnRef>
            <a:fillRef idx="1">
              <a:scrgbClr r="0" g="0" b="0"/>
            </a:fillRef>
            <a:effectRef idx="0">
              <a:schemeClr val="accent3">
                <a:hueOff val="-1685537"/>
                <a:satOff val="12152"/>
                <a:lumOff val="27273"/>
                <a:alphaOff val="0"/>
              </a:schemeClr>
            </a:effectRef>
            <a:fontRef idx="minor">
              <a:schemeClr val="lt1"/>
            </a:fontRef>
          </p:style>
        </p:sp>
        <p:sp>
          <p:nvSpPr>
            <p:cNvPr id="16" name="Ellipse 4">
              <a:extLst>
                <a:ext uri="{FF2B5EF4-FFF2-40B4-BE49-F238E27FC236}">
                  <a16:creationId xmlns:a16="http://schemas.microsoft.com/office/drawing/2014/main" id="{D87F8162-6D0C-47DE-9A2F-2D871DDA5781}"/>
                </a:ext>
              </a:extLst>
            </p:cNvPr>
            <p:cNvSpPr txBox="1"/>
            <p:nvPr/>
          </p:nvSpPr>
          <p:spPr>
            <a:xfrm>
              <a:off x="502422" y="2266594"/>
              <a:ext cx="628522" cy="628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p:txBody>
        </p:sp>
      </p:grpSp>
      <p:grpSp>
        <p:nvGrpSpPr>
          <p:cNvPr id="17" name="Groupe 16">
            <a:extLst>
              <a:ext uri="{FF2B5EF4-FFF2-40B4-BE49-F238E27FC236}">
                <a16:creationId xmlns:a16="http://schemas.microsoft.com/office/drawing/2014/main" id="{13F093B3-C3B3-45EE-B618-CD5257B535A7}"/>
              </a:ext>
            </a:extLst>
          </p:cNvPr>
          <p:cNvGrpSpPr/>
          <p:nvPr/>
        </p:nvGrpSpPr>
        <p:grpSpPr>
          <a:xfrm>
            <a:off x="11377409" y="2794303"/>
            <a:ext cx="687918" cy="637389"/>
            <a:chOff x="1391480" y="5857218"/>
            <a:chExt cx="857309" cy="937138"/>
          </a:xfrm>
        </p:grpSpPr>
        <p:sp>
          <p:nvSpPr>
            <p:cNvPr id="18" name="Ellipse 17">
              <a:extLst>
                <a:ext uri="{FF2B5EF4-FFF2-40B4-BE49-F238E27FC236}">
                  <a16:creationId xmlns:a16="http://schemas.microsoft.com/office/drawing/2014/main" id="{84940A38-7125-4E68-8A10-494909E568AD}"/>
                </a:ext>
              </a:extLst>
            </p:cNvPr>
            <p:cNvSpPr/>
            <p:nvPr/>
          </p:nvSpPr>
          <p:spPr>
            <a:xfrm>
              <a:off x="1391480" y="5857218"/>
              <a:ext cx="857309" cy="937138"/>
            </a:xfrm>
            <a:prstGeom prst="ellipse">
              <a:avLst/>
            </a:prstGeom>
            <a:blipFill rotWithShape="0">
              <a:blip r:embed="rId11"/>
              <a:srcRect/>
              <a:stretch>
                <a:fillRect/>
              </a:stretch>
            </a:blipFill>
            <a:ln w="57150">
              <a:solidFill>
                <a:schemeClr val="accent5">
                  <a:lumMod val="20000"/>
                  <a:lumOff val="80000"/>
                </a:schemeClr>
              </a:solidFill>
            </a:ln>
          </p:spPr>
          <p:style>
            <a:lnRef idx="2">
              <a:scrgbClr r="0" g="0" b="0"/>
            </a:lnRef>
            <a:fillRef idx="1">
              <a:scrgbClr r="0" g="0" b="0"/>
            </a:fillRef>
            <a:effectRef idx="0">
              <a:schemeClr val="accent3">
                <a:hueOff val="-1179876"/>
                <a:satOff val="8506"/>
                <a:lumOff val="19091"/>
                <a:alphaOff val="0"/>
              </a:schemeClr>
            </a:effectRef>
            <a:fontRef idx="minor">
              <a:schemeClr val="lt1"/>
            </a:fontRef>
          </p:style>
        </p:sp>
        <p:sp>
          <p:nvSpPr>
            <p:cNvPr id="19" name="Ellipse 4">
              <a:extLst>
                <a:ext uri="{FF2B5EF4-FFF2-40B4-BE49-F238E27FC236}">
                  <a16:creationId xmlns:a16="http://schemas.microsoft.com/office/drawing/2014/main" id="{9EB5C695-1F72-4286-B25A-A27845B2D40B}"/>
                </a:ext>
              </a:extLst>
            </p:cNvPr>
            <p:cNvSpPr txBox="1"/>
            <p:nvPr/>
          </p:nvSpPr>
          <p:spPr>
            <a:xfrm>
              <a:off x="1517030" y="5994459"/>
              <a:ext cx="606209" cy="662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fr-FR" sz="4000" kern="1200"/>
            </a:p>
          </p:txBody>
        </p:sp>
      </p:grpSp>
      <p:grpSp>
        <p:nvGrpSpPr>
          <p:cNvPr id="20" name="Groupe 19">
            <a:extLst>
              <a:ext uri="{FF2B5EF4-FFF2-40B4-BE49-F238E27FC236}">
                <a16:creationId xmlns:a16="http://schemas.microsoft.com/office/drawing/2014/main" id="{0D05DEB6-3383-4AE2-BEE6-9688FA512EDB}"/>
              </a:ext>
            </a:extLst>
          </p:cNvPr>
          <p:cNvGrpSpPr/>
          <p:nvPr/>
        </p:nvGrpSpPr>
        <p:grpSpPr>
          <a:xfrm>
            <a:off x="1146075" y="4272056"/>
            <a:ext cx="627507" cy="627507"/>
            <a:chOff x="4962" y="3507163"/>
            <a:chExt cx="888864" cy="888864"/>
          </a:xfrm>
        </p:grpSpPr>
        <p:sp>
          <p:nvSpPr>
            <p:cNvPr id="21" name="Ellipse 20">
              <a:extLst>
                <a:ext uri="{FF2B5EF4-FFF2-40B4-BE49-F238E27FC236}">
                  <a16:creationId xmlns:a16="http://schemas.microsoft.com/office/drawing/2014/main" id="{C111D9C8-DCC2-4449-92E1-73A2AD50AC56}"/>
                </a:ext>
              </a:extLst>
            </p:cNvPr>
            <p:cNvSpPr/>
            <p:nvPr/>
          </p:nvSpPr>
          <p:spPr>
            <a:xfrm>
              <a:off x="4962" y="3507163"/>
              <a:ext cx="888864" cy="888864"/>
            </a:xfrm>
            <a:prstGeom prst="ellipse">
              <a:avLst/>
            </a:prstGeom>
            <a:blipFill rotWithShape="0">
              <a:blip r:embed="rId12"/>
              <a:srcRect/>
              <a:stretch>
                <a:fillRect/>
              </a:stretch>
            </a:blipFill>
            <a:ln w="57150">
              <a:solidFill>
                <a:schemeClr val="accent1">
                  <a:lumMod val="60000"/>
                  <a:lumOff val="40000"/>
                </a:schemeClr>
              </a:solidFill>
            </a:ln>
          </p:spPr>
          <p:style>
            <a:lnRef idx="2">
              <a:scrgbClr r="0" g="0" b="0"/>
            </a:lnRef>
            <a:fillRef idx="1">
              <a:scrgbClr r="0" g="0" b="0"/>
            </a:fillRef>
            <a:effectRef idx="0">
              <a:schemeClr val="accent3">
                <a:hueOff val="-1516984"/>
                <a:satOff val="10937"/>
                <a:lumOff val="24545"/>
                <a:alphaOff val="0"/>
              </a:schemeClr>
            </a:effectRef>
            <a:fontRef idx="minor">
              <a:schemeClr val="lt1"/>
            </a:fontRef>
          </p:style>
        </p:sp>
        <p:sp>
          <p:nvSpPr>
            <p:cNvPr id="22" name="Ellipse 4">
              <a:extLst>
                <a:ext uri="{FF2B5EF4-FFF2-40B4-BE49-F238E27FC236}">
                  <a16:creationId xmlns:a16="http://schemas.microsoft.com/office/drawing/2014/main" id="{5BD5F9C7-E8E3-4659-80B3-3577DC6EAB15}"/>
                </a:ext>
              </a:extLst>
            </p:cNvPr>
            <p:cNvSpPr txBox="1"/>
            <p:nvPr/>
          </p:nvSpPr>
          <p:spPr>
            <a:xfrm>
              <a:off x="135133" y="3637334"/>
              <a:ext cx="628522" cy="628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p:txBody>
        </p:sp>
      </p:grpSp>
      <p:grpSp>
        <p:nvGrpSpPr>
          <p:cNvPr id="23" name="Groupe 22">
            <a:extLst>
              <a:ext uri="{FF2B5EF4-FFF2-40B4-BE49-F238E27FC236}">
                <a16:creationId xmlns:a16="http://schemas.microsoft.com/office/drawing/2014/main" id="{DD100D3B-C05D-4483-A9D0-7FD072CE159F}"/>
              </a:ext>
            </a:extLst>
          </p:cNvPr>
          <p:cNvGrpSpPr/>
          <p:nvPr/>
        </p:nvGrpSpPr>
        <p:grpSpPr>
          <a:xfrm>
            <a:off x="1411918" y="1721634"/>
            <a:ext cx="627507" cy="627507"/>
            <a:chOff x="2746442" y="6274660"/>
            <a:chExt cx="888864" cy="836830"/>
          </a:xfrm>
        </p:grpSpPr>
        <p:sp>
          <p:nvSpPr>
            <p:cNvPr id="24" name="Ellipse 23">
              <a:extLst>
                <a:ext uri="{FF2B5EF4-FFF2-40B4-BE49-F238E27FC236}">
                  <a16:creationId xmlns:a16="http://schemas.microsoft.com/office/drawing/2014/main" id="{763580CA-40A5-4ABF-BF4F-584BA9578C3E}"/>
                </a:ext>
              </a:extLst>
            </p:cNvPr>
            <p:cNvSpPr/>
            <p:nvPr/>
          </p:nvSpPr>
          <p:spPr>
            <a:xfrm>
              <a:off x="2746442" y="6274660"/>
              <a:ext cx="888864" cy="836830"/>
            </a:xfrm>
            <a:prstGeom prst="ellipse">
              <a:avLst/>
            </a:prstGeom>
            <a:blipFill rotWithShape="0">
              <a:blip r:embed="rId13"/>
              <a:srcRect/>
              <a:stretch>
                <a:fillRect l="-2000" r="-2000"/>
              </a:stretch>
            </a:blipFill>
            <a:ln w="57150">
              <a:solidFill>
                <a:schemeClr val="accent1">
                  <a:lumMod val="75000"/>
                </a:schemeClr>
              </a:solidFill>
            </a:ln>
          </p:spPr>
          <p:style>
            <a:lnRef idx="2">
              <a:scrgbClr r="0" g="0" b="0"/>
            </a:lnRef>
            <a:fillRef idx="1">
              <a:scrgbClr r="0" g="0" b="0"/>
            </a:fillRef>
            <a:effectRef idx="0">
              <a:schemeClr val="accent3">
                <a:hueOff val="-1011323"/>
                <a:satOff val="7291"/>
                <a:lumOff val="16364"/>
                <a:alphaOff val="0"/>
              </a:schemeClr>
            </a:effectRef>
            <a:fontRef idx="minor">
              <a:schemeClr val="lt1"/>
            </a:fontRef>
          </p:style>
        </p:sp>
        <p:sp>
          <p:nvSpPr>
            <p:cNvPr id="25" name="Ellipse 4">
              <a:extLst>
                <a:ext uri="{FF2B5EF4-FFF2-40B4-BE49-F238E27FC236}">
                  <a16:creationId xmlns:a16="http://schemas.microsoft.com/office/drawing/2014/main" id="{2EB07D7E-84EA-4C7C-B401-92007FAF8462}"/>
                </a:ext>
              </a:extLst>
            </p:cNvPr>
            <p:cNvSpPr txBox="1"/>
            <p:nvPr/>
          </p:nvSpPr>
          <p:spPr>
            <a:xfrm>
              <a:off x="2876613" y="6397211"/>
              <a:ext cx="628522" cy="5917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fr-FR" sz="3500" kern="1200"/>
            </a:p>
          </p:txBody>
        </p:sp>
      </p:grpSp>
      <p:grpSp>
        <p:nvGrpSpPr>
          <p:cNvPr id="26" name="Groupe 25">
            <a:extLst>
              <a:ext uri="{FF2B5EF4-FFF2-40B4-BE49-F238E27FC236}">
                <a16:creationId xmlns:a16="http://schemas.microsoft.com/office/drawing/2014/main" id="{9C477817-A717-484E-804C-92809CE95391}"/>
              </a:ext>
            </a:extLst>
          </p:cNvPr>
          <p:cNvGrpSpPr/>
          <p:nvPr/>
        </p:nvGrpSpPr>
        <p:grpSpPr>
          <a:xfrm>
            <a:off x="7942737" y="1911022"/>
            <a:ext cx="627508" cy="627507"/>
            <a:chOff x="372251" y="4860237"/>
            <a:chExt cx="888864" cy="924196"/>
          </a:xfrm>
        </p:grpSpPr>
        <p:sp>
          <p:nvSpPr>
            <p:cNvPr id="27" name="Ellipse 26">
              <a:extLst>
                <a:ext uri="{FF2B5EF4-FFF2-40B4-BE49-F238E27FC236}">
                  <a16:creationId xmlns:a16="http://schemas.microsoft.com/office/drawing/2014/main" id="{5BF28B40-827E-4CBA-A8F1-D1BBF0DD1F62}"/>
                </a:ext>
              </a:extLst>
            </p:cNvPr>
            <p:cNvSpPr/>
            <p:nvPr/>
          </p:nvSpPr>
          <p:spPr>
            <a:xfrm>
              <a:off x="372251" y="4860237"/>
              <a:ext cx="888864" cy="924196"/>
            </a:xfrm>
            <a:prstGeom prst="ellipse">
              <a:avLst/>
            </a:prstGeom>
            <a:blipFill rotWithShape="0">
              <a:blip r:embed="rId14"/>
              <a:srcRect/>
              <a:stretch>
                <a:fillRect/>
              </a:stretch>
            </a:blipFill>
            <a:ln w="57150">
              <a:solidFill>
                <a:schemeClr val="accent5"/>
              </a:solidFill>
            </a:ln>
          </p:spPr>
          <p:style>
            <a:lnRef idx="2">
              <a:scrgbClr r="0" g="0" b="0"/>
            </a:lnRef>
            <a:fillRef idx="1">
              <a:scrgbClr r="0" g="0" b="0"/>
            </a:fillRef>
            <a:effectRef idx="0">
              <a:schemeClr val="accent3">
                <a:hueOff val="-1348430"/>
                <a:satOff val="9721"/>
                <a:lumOff val="21818"/>
                <a:alphaOff val="0"/>
              </a:schemeClr>
            </a:effectRef>
            <a:fontRef idx="minor">
              <a:schemeClr val="lt1"/>
            </a:fontRef>
          </p:style>
        </p:sp>
        <p:sp>
          <p:nvSpPr>
            <p:cNvPr id="28" name="Ellipse 4">
              <a:extLst>
                <a:ext uri="{FF2B5EF4-FFF2-40B4-BE49-F238E27FC236}">
                  <a16:creationId xmlns:a16="http://schemas.microsoft.com/office/drawing/2014/main" id="{FC8FD5F6-43B2-42B9-B4B5-D627D7DBE455}"/>
                </a:ext>
              </a:extLst>
            </p:cNvPr>
            <p:cNvSpPr txBox="1"/>
            <p:nvPr/>
          </p:nvSpPr>
          <p:spPr>
            <a:xfrm>
              <a:off x="502422" y="4995582"/>
              <a:ext cx="628522" cy="6535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endParaRPr lang="fr-FR" sz="3900" kern="1200"/>
            </a:p>
          </p:txBody>
        </p:sp>
      </p:grpSp>
      <p:pic>
        <p:nvPicPr>
          <p:cNvPr id="8" name="Image 7">
            <a:extLst>
              <a:ext uri="{FF2B5EF4-FFF2-40B4-BE49-F238E27FC236}">
                <a16:creationId xmlns:a16="http://schemas.microsoft.com/office/drawing/2014/main" id="{A70A767B-04AF-48FD-8831-2E64DC5D3727}"/>
              </a:ext>
            </a:extLst>
          </p:cNvPr>
          <p:cNvPicPr>
            <a:picLocks noChangeAspect="1"/>
          </p:cNvPicPr>
          <p:nvPr/>
        </p:nvPicPr>
        <p:blipFill>
          <a:blip r:embed="rId15"/>
          <a:stretch>
            <a:fillRect/>
          </a:stretch>
        </p:blipFill>
        <p:spPr>
          <a:xfrm>
            <a:off x="3790805" y="1616749"/>
            <a:ext cx="627508" cy="627508"/>
          </a:xfrm>
          <a:prstGeom prst="rect">
            <a:avLst/>
          </a:prstGeom>
        </p:spPr>
      </p:pic>
      <p:grpSp>
        <p:nvGrpSpPr>
          <p:cNvPr id="29" name="Groupe 28">
            <a:extLst>
              <a:ext uri="{FF2B5EF4-FFF2-40B4-BE49-F238E27FC236}">
                <a16:creationId xmlns:a16="http://schemas.microsoft.com/office/drawing/2014/main" id="{C03B6067-8590-469F-92FF-B67805058027}"/>
              </a:ext>
            </a:extLst>
          </p:cNvPr>
          <p:cNvGrpSpPr/>
          <p:nvPr/>
        </p:nvGrpSpPr>
        <p:grpSpPr>
          <a:xfrm>
            <a:off x="7075730" y="4488972"/>
            <a:ext cx="691905" cy="637389"/>
            <a:chOff x="4117182" y="5881355"/>
            <a:chExt cx="888864" cy="888864"/>
          </a:xfrm>
        </p:grpSpPr>
        <p:sp>
          <p:nvSpPr>
            <p:cNvPr id="30" name="Ellipse 29">
              <a:extLst>
                <a:ext uri="{FF2B5EF4-FFF2-40B4-BE49-F238E27FC236}">
                  <a16:creationId xmlns:a16="http://schemas.microsoft.com/office/drawing/2014/main" id="{535681AD-A940-4B4A-BBF6-830E36CCA635}"/>
                </a:ext>
              </a:extLst>
            </p:cNvPr>
            <p:cNvSpPr/>
            <p:nvPr/>
          </p:nvSpPr>
          <p:spPr>
            <a:xfrm>
              <a:off x="4117182" y="5881355"/>
              <a:ext cx="888864" cy="888864"/>
            </a:xfrm>
            <a:prstGeom prst="ellipse">
              <a:avLst/>
            </a:prstGeom>
            <a:blipFill rotWithShape="0">
              <a:blip r:embed="rId16"/>
              <a:srcRect/>
              <a:stretch>
                <a:fillRect/>
              </a:stretch>
            </a:blipFill>
            <a:ln w="57150">
              <a:solidFill>
                <a:schemeClr val="accent5"/>
              </a:solidFill>
            </a:ln>
          </p:spPr>
          <p:style>
            <a:lnRef idx="2">
              <a:scrgbClr r="0" g="0" b="0"/>
            </a:lnRef>
            <a:fillRef idx="1">
              <a:scrgbClr r="0" g="0" b="0"/>
            </a:fillRef>
            <a:effectRef idx="0">
              <a:schemeClr val="accent3">
                <a:hueOff val="-842769"/>
                <a:satOff val="6076"/>
                <a:lumOff val="13636"/>
                <a:alphaOff val="0"/>
              </a:schemeClr>
            </a:effectRef>
            <a:fontRef idx="minor">
              <a:schemeClr val="lt1"/>
            </a:fontRef>
          </p:style>
        </p:sp>
        <p:sp>
          <p:nvSpPr>
            <p:cNvPr id="31" name="Ellipse 4">
              <a:extLst>
                <a:ext uri="{FF2B5EF4-FFF2-40B4-BE49-F238E27FC236}">
                  <a16:creationId xmlns:a16="http://schemas.microsoft.com/office/drawing/2014/main" id="{042980A7-4028-4CB6-822B-97C1C9E29B1C}"/>
                </a:ext>
              </a:extLst>
            </p:cNvPr>
            <p:cNvSpPr txBox="1"/>
            <p:nvPr/>
          </p:nvSpPr>
          <p:spPr>
            <a:xfrm>
              <a:off x="4247353" y="6011526"/>
              <a:ext cx="628522" cy="6285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endParaRPr lang="fr-FR" sz="3700" kern="1200"/>
            </a:p>
          </p:txBody>
        </p:sp>
      </p:grpSp>
      <p:sp>
        <p:nvSpPr>
          <p:cNvPr id="32" name="ZoneTexte 31">
            <a:extLst>
              <a:ext uri="{FF2B5EF4-FFF2-40B4-BE49-F238E27FC236}">
                <a16:creationId xmlns:a16="http://schemas.microsoft.com/office/drawing/2014/main" id="{3D7CA869-CF85-4E72-915A-2873E8A5B697}"/>
              </a:ext>
            </a:extLst>
          </p:cNvPr>
          <p:cNvSpPr txBox="1"/>
          <p:nvPr/>
        </p:nvSpPr>
        <p:spPr>
          <a:xfrm rot="786438">
            <a:off x="1676316" y="3934504"/>
            <a:ext cx="1053508" cy="369332"/>
          </a:xfrm>
          <a:prstGeom prst="rect">
            <a:avLst/>
          </a:prstGeom>
          <a:noFill/>
        </p:spPr>
        <p:txBody>
          <a:bodyPr wrap="square" rtlCol="0">
            <a:spAutoFit/>
          </a:bodyPr>
          <a:lstStyle/>
          <a:p>
            <a:r>
              <a:rPr lang="fr-FR" dirty="0"/>
              <a:t>OCEAN</a:t>
            </a:r>
          </a:p>
        </p:txBody>
      </p:sp>
      <p:sp>
        <p:nvSpPr>
          <p:cNvPr id="33" name="ZoneTexte 32">
            <a:extLst>
              <a:ext uri="{FF2B5EF4-FFF2-40B4-BE49-F238E27FC236}">
                <a16:creationId xmlns:a16="http://schemas.microsoft.com/office/drawing/2014/main" id="{4439B57C-D305-4911-BB92-38C23C8906B4}"/>
              </a:ext>
            </a:extLst>
          </p:cNvPr>
          <p:cNvSpPr txBox="1"/>
          <p:nvPr/>
        </p:nvSpPr>
        <p:spPr>
          <a:xfrm rot="21180104">
            <a:off x="4161965" y="3796133"/>
            <a:ext cx="1053508" cy="369332"/>
          </a:xfrm>
          <a:prstGeom prst="rect">
            <a:avLst/>
          </a:prstGeom>
          <a:noFill/>
        </p:spPr>
        <p:txBody>
          <a:bodyPr wrap="square" rtlCol="0">
            <a:spAutoFit/>
          </a:bodyPr>
          <a:lstStyle/>
          <a:p>
            <a:r>
              <a:rPr lang="fr-FR" dirty="0"/>
              <a:t>HELIOS</a:t>
            </a:r>
          </a:p>
        </p:txBody>
      </p:sp>
      <p:sp>
        <p:nvSpPr>
          <p:cNvPr id="34" name="ZoneTexte 33">
            <a:extLst>
              <a:ext uri="{FF2B5EF4-FFF2-40B4-BE49-F238E27FC236}">
                <a16:creationId xmlns:a16="http://schemas.microsoft.com/office/drawing/2014/main" id="{927E0B06-BBC7-49A0-BC36-458D71859605}"/>
              </a:ext>
            </a:extLst>
          </p:cNvPr>
          <p:cNvSpPr txBox="1"/>
          <p:nvPr/>
        </p:nvSpPr>
        <p:spPr>
          <a:xfrm rot="204431">
            <a:off x="7040232" y="4054408"/>
            <a:ext cx="1053508" cy="369332"/>
          </a:xfrm>
          <a:prstGeom prst="rect">
            <a:avLst/>
          </a:prstGeom>
          <a:noFill/>
        </p:spPr>
        <p:txBody>
          <a:bodyPr wrap="square" rtlCol="0">
            <a:spAutoFit/>
          </a:bodyPr>
          <a:lstStyle/>
          <a:p>
            <a:r>
              <a:rPr lang="fr-FR" dirty="0"/>
              <a:t>ILIADE</a:t>
            </a:r>
          </a:p>
        </p:txBody>
      </p:sp>
      <p:sp>
        <p:nvSpPr>
          <p:cNvPr id="35" name="ZoneTexte 34">
            <a:extLst>
              <a:ext uri="{FF2B5EF4-FFF2-40B4-BE49-F238E27FC236}">
                <a16:creationId xmlns:a16="http://schemas.microsoft.com/office/drawing/2014/main" id="{77B7D0C8-BD8B-4617-987F-01A7DB77236C}"/>
              </a:ext>
            </a:extLst>
          </p:cNvPr>
          <p:cNvSpPr txBox="1"/>
          <p:nvPr/>
        </p:nvSpPr>
        <p:spPr>
          <a:xfrm rot="19980950">
            <a:off x="9308799" y="3860961"/>
            <a:ext cx="1053508" cy="369332"/>
          </a:xfrm>
          <a:prstGeom prst="rect">
            <a:avLst/>
          </a:prstGeom>
          <a:noFill/>
        </p:spPr>
        <p:txBody>
          <a:bodyPr wrap="square" rtlCol="0">
            <a:spAutoFit/>
          </a:bodyPr>
          <a:lstStyle/>
          <a:p>
            <a:r>
              <a:rPr lang="fr-FR" dirty="0"/>
              <a:t>EOLE</a:t>
            </a:r>
          </a:p>
        </p:txBody>
      </p:sp>
      <p:sp>
        <p:nvSpPr>
          <p:cNvPr id="37" name="ZoneTexte 36">
            <a:extLst>
              <a:ext uri="{FF2B5EF4-FFF2-40B4-BE49-F238E27FC236}">
                <a16:creationId xmlns:a16="http://schemas.microsoft.com/office/drawing/2014/main" id="{55AFEA7D-082D-417B-9D81-01D47C29C99F}"/>
              </a:ext>
            </a:extLst>
          </p:cNvPr>
          <p:cNvSpPr txBox="1"/>
          <p:nvPr/>
        </p:nvSpPr>
        <p:spPr>
          <a:xfrm rot="1550005">
            <a:off x="8457626" y="2735119"/>
            <a:ext cx="1114003" cy="307777"/>
          </a:xfrm>
          <a:prstGeom prst="rect">
            <a:avLst/>
          </a:prstGeom>
          <a:noFill/>
        </p:spPr>
        <p:txBody>
          <a:bodyPr wrap="square" rtlCol="0">
            <a:spAutoFit/>
          </a:bodyPr>
          <a:lstStyle/>
          <a:p>
            <a:r>
              <a:rPr lang="fr-FR" sz="1400" dirty="0"/>
              <a:t>CALYPSO</a:t>
            </a:r>
          </a:p>
        </p:txBody>
      </p:sp>
      <p:sp>
        <p:nvSpPr>
          <p:cNvPr id="38" name="ZoneTexte 37">
            <a:extLst>
              <a:ext uri="{FF2B5EF4-FFF2-40B4-BE49-F238E27FC236}">
                <a16:creationId xmlns:a16="http://schemas.microsoft.com/office/drawing/2014/main" id="{4F54FAA4-E4ED-4F09-9588-670AB3DD26F7}"/>
              </a:ext>
            </a:extLst>
          </p:cNvPr>
          <p:cNvSpPr txBox="1"/>
          <p:nvPr/>
        </p:nvSpPr>
        <p:spPr>
          <a:xfrm rot="2518252">
            <a:off x="7109306" y="2336281"/>
            <a:ext cx="1114003" cy="307777"/>
          </a:xfrm>
          <a:prstGeom prst="rect">
            <a:avLst/>
          </a:prstGeom>
          <a:noFill/>
        </p:spPr>
        <p:txBody>
          <a:bodyPr wrap="square" rtlCol="0">
            <a:spAutoFit/>
          </a:bodyPr>
          <a:lstStyle/>
          <a:p>
            <a:r>
              <a:rPr lang="fr-FR" sz="1400" dirty="0"/>
              <a:t>LOTUS</a:t>
            </a:r>
          </a:p>
        </p:txBody>
      </p:sp>
      <p:sp>
        <p:nvSpPr>
          <p:cNvPr id="39" name="ZoneTexte 38">
            <a:extLst>
              <a:ext uri="{FF2B5EF4-FFF2-40B4-BE49-F238E27FC236}">
                <a16:creationId xmlns:a16="http://schemas.microsoft.com/office/drawing/2014/main" id="{2B90213D-95EC-4941-B8CC-E2AC44DB42B9}"/>
              </a:ext>
            </a:extLst>
          </p:cNvPr>
          <p:cNvSpPr txBox="1"/>
          <p:nvPr/>
        </p:nvSpPr>
        <p:spPr>
          <a:xfrm rot="1067890">
            <a:off x="6230138" y="1827855"/>
            <a:ext cx="1248257" cy="246221"/>
          </a:xfrm>
          <a:prstGeom prst="rect">
            <a:avLst/>
          </a:prstGeom>
          <a:noFill/>
        </p:spPr>
        <p:txBody>
          <a:bodyPr wrap="square" rtlCol="0">
            <a:spAutoFit/>
          </a:bodyPr>
          <a:lstStyle/>
          <a:p>
            <a:r>
              <a:rPr lang="fr-FR" sz="1000" dirty="0"/>
              <a:t>TELEMAQUE</a:t>
            </a:r>
          </a:p>
        </p:txBody>
      </p:sp>
      <p:sp>
        <p:nvSpPr>
          <p:cNvPr id="40" name="ZoneTexte 39">
            <a:extLst>
              <a:ext uri="{FF2B5EF4-FFF2-40B4-BE49-F238E27FC236}">
                <a16:creationId xmlns:a16="http://schemas.microsoft.com/office/drawing/2014/main" id="{5558041D-589C-4729-B92A-DFBF4B29AAE5}"/>
              </a:ext>
            </a:extLst>
          </p:cNvPr>
          <p:cNvSpPr txBox="1"/>
          <p:nvPr/>
        </p:nvSpPr>
        <p:spPr>
          <a:xfrm>
            <a:off x="4775365" y="2621945"/>
            <a:ext cx="1114003" cy="307777"/>
          </a:xfrm>
          <a:prstGeom prst="rect">
            <a:avLst/>
          </a:prstGeom>
          <a:noFill/>
        </p:spPr>
        <p:txBody>
          <a:bodyPr wrap="square" rtlCol="0">
            <a:spAutoFit/>
          </a:bodyPr>
          <a:lstStyle/>
          <a:p>
            <a:r>
              <a:rPr lang="fr-FR" sz="1400" dirty="0"/>
              <a:t>SOLEIL</a:t>
            </a:r>
          </a:p>
        </p:txBody>
      </p:sp>
      <p:sp>
        <p:nvSpPr>
          <p:cNvPr id="41" name="ZoneTexte 40">
            <a:extLst>
              <a:ext uri="{FF2B5EF4-FFF2-40B4-BE49-F238E27FC236}">
                <a16:creationId xmlns:a16="http://schemas.microsoft.com/office/drawing/2014/main" id="{509EA676-DCE9-44FC-B9B8-DD3C2E17D523}"/>
              </a:ext>
            </a:extLst>
          </p:cNvPr>
          <p:cNvSpPr txBox="1"/>
          <p:nvPr/>
        </p:nvSpPr>
        <p:spPr>
          <a:xfrm>
            <a:off x="3368373" y="2156888"/>
            <a:ext cx="1114003" cy="307777"/>
          </a:xfrm>
          <a:prstGeom prst="rect">
            <a:avLst/>
          </a:prstGeom>
          <a:noFill/>
        </p:spPr>
        <p:txBody>
          <a:bodyPr wrap="square" rtlCol="0">
            <a:spAutoFit/>
          </a:bodyPr>
          <a:lstStyle/>
          <a:p>
            <a:r>
              <a:rPr lang="fr-FR" sz="1400" dirty="0"/>
              <a:t>HERMES</a:t>
            </a:r>
          </a:p>
        </p:txBody>
      </p:sp>
      <p:sp>
        <p:nvSpPr>
          <p:cNvPr id="42" name="ZoneTexte 41">
            <a:extLst>
              <a:ext uri="{FF2B5EF4-FFF2-40B4-BE49-F238E27FC236}">
                <a16:creationId xmlns:a16="http://schemas.microsoft.com/office/drawing/2014/main" id="{6FC50228-1B4E-41D4-BF97-7E93508D8DF6}"/>
              </a:ext>
            </a:extLst>
          </p:cNvPr>
          <p:cNvSpPr txBox="1"/>
          <p:nvPr/>
        </p:nvSpPr>
        <p:spPr>
          <a:xfrm>
            <a:off x="2051975" y="2464665"/>
            <a:ext cx="1114003" cy="307777"/>
          </a:xfrm>
          <a:prstGeom prst="rect">
            <a:avLst/>
          </a:prstGeom>
          <a:noFill/>
        </p:spPr>
        <p:txBody>
          <a:bodyPr wrap="square" rtlCol="0">
            <a:spAutoFit/>
          </a:bodyPr>
          <a:lstStyle/>
          <a:p>
            <a:r>
              <a:rPr lang="fr-FR" sz="1400" dirty="0"/>
              <a:t>ATHENA</a:t>
            </a:r>
          </a:p>
        </p:txBody>
      </p:sp>
      <p:sp>
        <p:nvSpPr>
          <p:cNvPr id="43" name="ZoneTexte 42">
            <a:extLst>
              <a:ext uri="{FF2B5EF4-FFF2-40B4-BE49-F238E27FC236}">
                <a16:creationId xmlns:a16="http://schemas.microsoft.com/office/drawing/2014/main" id="{6A44A42C-8546-4637-B30F-92529408F3B4}"/>
              </a:ext>
            </a:extLst>
          </p:cNvPr>
          <p:cNvSpPr txBox="1"/>
          <p:nvPr/>
        </p:nvSpPr>
        <p:spPr>
          <a:xfrm>
            <a:off x="2023724" y="1975161"/>
            <a:ext cx="1114003" cy="307777"/>
          </a:xfrm>
          <a:prstGeom prst="rect">
            <a:avLst/>
          </a:prstGeom>
          <a:noFill/>
        </p:spPr>
        <p:txBody>
          <a:bodyPr wrap="square" rtlCol="0">
            <a:spAutoFit/>
          </a:bodyPr>
          <a:lstStyle/>
          <a:p>
            <a:r>
              <a:rPr lang="fr-FR" sz="1400" dirty="0"/>
              <a:t>IRIS</a:t>
            </a:r>
          </a:p>
        </p:txBody>
      </p:sp>
      <p:sp>
        <p:nvSpPr>
          <p:cNvPr id="44" name="Rectangle 43">
            <a:extLst>
              <a:ext uri="{FF2B5EF4-FFF2-40B4-BE49-F238E27FC236}">
                <a16:creationId xmlns:a16="http://schemas.microsoft.com/office/drawing/2014/main" id="{4E77164E-B430-4E8D-82DB-3BDA2A50F4BA}"/>
              </a:ext>
            </a:extLst>
          </p:cNvPr>
          <p:cNvSpPr/>
          <p:nvPr/>
        </p:nvSpPr>
        <p:spPr>
          <a:xfrm>
            <a:off x="2051975" y="1639546"/>
            <a:ext cx="1731460" cy="243719"/>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5" name="Connecteur droit avec flèche 44">
            <a:extLst>
              <a:ext uri="{FF2B5EF4-FFF2-40B4-BE49-F238E27FC236}">
                <a16:creationId xmlns:a16="http://schemas.microsoft.com/office/drawing/2014/main" id="{4B835A9C-D657-4DA8-B752-7E56032D9DAA}"/>
              </a:ext>
            </a:extLst>
          </p:cNvPr>
          <p:cNvCxnSpPr/>
          <p:nvPr/>
        </p:nvCxnSpPr>
        <p:spPr>
          <a:xfrm>
            <a:off x="1313586" y="327171"/>
            <a:ext cx="999969" cy="127401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C68165E6-3071-4BD3-8B65-AF76AC537029}"/>
              </a:ext>
            </a:extLst>
          </p:cNvPr>
          <p:cNvSpPr txBox="1"/>
          <p:nvPr/>
        </p:nvSpPr>
        <p:spPr>
          <a:xfrm>
            <a:off x="925422" y="78419"/>
            <a:ext cx="1114003" cy="307777"/>
          </a:xfrm>
          <a:prstGeom prst="rect">
            <a:avLst/>
          </a:prstGeom>
          <a:noFill/>
        </p:spPr>
        <p:txBody>
          <a:bodyPr wrap="square" rtlCol="0">
            <a:spAutoFit/>
          </a:bodyPr>
          <a:lstStyle/>
          <a:p>
            <a:r>
              <a:rPr lang="fr-FR" sz="1400" dirty="0"/>
              <a:t>CRO</a:t>
            </a:r>
          </a:p>
        </p:txBody>
      </p:sp>
      <p:cxnSp>
        <p:nvCxnSpPr>
          <p:cNvPr id="51" name="Connecteur droit avec flèche 50">
            <a:extLst>
              <a:ext uri="{FF2B5EF4-FFF2-40B4-BE49-F238E27FC236}">
                <a16:creationId xmlns:a16="http://schemas.microsoft.com/office/drawing/2014/main" id="{C4408309-61C2-4242-AEFE-BBE2DCBFA768}"/>
              </a:ext>
            </a:extLst>
          </p:cNvPr>
          <p:cNvCxnSpPr>
            <a:cxnSpLocks/>
          </p:cNvCxnSpPr>
          <p:nvPr/>
        </p:nvCxnSpPr>
        <p:spPr>
          <a:xfrm flipH="1">
            <a:off x="4587532" y="364662"/>
            <a:ext cx="482074" cy="1257045"/>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9BB24D09-6A53-4339-AD9B-E8C0F1BE4006}"/>
              </a:ext>
            </a:extLst>
          </p:cNvPr>
          <p:cNvSpPr txBox="1"/>
          <p:nvPr/>
        </p:nvSpPr>
        <p:spPr>
          <a:xfrm>
            <a:off x="2964848" y="-59448"/>
            <a:ext cx="5751314" cy="523220"/>
          </a:xfrm>
          <a:prstGeom prst="rect">
            <a:avLst/>
          </a:prstGeom>
          <a:noFill/>
        </p:spPr>
        <p:txBody>
          <a:bodyPr wrap="square" rtlCol="0">
            <a:spAutoFit/>
          </a:bodyPr>
          <a:lstStyle/>
          <a:p>
            <a:r>
              <a:rPr lang="fr-FR" sz="1400" dirty="0"/>
              <a:t>JULIEN HUBER : </a:t>
            </a:r>
            <a:r>
              <a:rPr lang="fr-FR" sz="700" dirty="0"/>
              <a:t>- RDC : UE + IRIS + Salles de multi activité/polyvalente + Horizon</a:t>
            </a:r>
          </a:p>
          <a:p>
            <a:r>
              <a:rPr lang="fr-FR" sz="700" dirty="0"/>
              <a:t>- 1</a:t>
            </a:r>
            <a:r>
              <a:rPr lang="fr-FR" sz="700" baseline="30000" dirty="0"/>
              <a:t>er</a:t>
            </a:r>
            <a:r>
              <a:rPr lang="fr-FR" sz="700" dirty="0"/>
              <a:t> étage : Partie CRO + Lingerie + Musicothérapie + Cuisine éducative + Horizon + Espace infirmerie</a:t>
            </a:r>
          </a:p>
          <a:p>
            <a:pPr lvl="1"/>
            <a:r>
              <a:rPr lang="fr-FR" sz="700" dirty="0"/>
              <a:t>				- 2</a:t>
            </a:r>
            <a:r>
              <a:rPr lang="fr-FR" sz="700" baseline="30000" dirty="0"/>
              <a:t>ème</a:t>
            </a:r>
            <a:r>
              <a:rPr lang="fr-FR" sz="700" dirty="0"/>
              <a:t> étage : Rééducateurs + INS + Ludothèque + Marina + Snoezelen</a:t>
            </a:r>
            <a:endParaRPr lang="fr-FR" sz="1050" dirty="0"/>
          </a:p>
        </p:txBody>
      </p:sp>
      <p:pic>
        <p:nvPicPr>
          <p:cNvPr id="46" name="Image 45">
            <a:extLst>
              <a:ext uri="{FF2B5EF4-FFF2-40B4-BE49-F238E27FC236}">
                <a16:creationId xmlns:a16="http://schemas.microsoft.com/office/drawing/2014/main" id="{40CF94A0-A5E7-4CEF-8010-AC01B8BA2F17}"/>
              </a:ext>
            </a:extLst>
          </p:cNvPr>
          <p:cNvPicPr>
            <a:picLocks noChangeAspect="1"/>
          </p:cNvPicPr>
          <p:nvPr/>
        </p:nvPicPr>
        <p:blipFill>
          <a:blip r:embed="rId17"/>
          <a:stretch>
            <a:fillRect/>
          </a:stretch>
        </p:blipFill>
        <p:spPr>
          <a:xfrm>
            <a:off x="16672" y="1853377"/>
            <a:ext cx="1067113" cy="1123703"/>
          </a:xfrm>
          <a:prstGeom prst="rect">
            <a:avLst/>
          </a:prstGeom>
        </p:spPr>
      </p:pic>
      <p:sp>
        <p:nvSpPr>
          <p:cNvPr id="50" name="ZoneTexte 49">
            <a:extLst>
              <a:ext uri="{FF2B5EF4-FFF2-40B4-BE49-F238E27FC236}">
                <a16:creationId xmlns:a16="http://schemas.microsoft.com/office/drawing/2014/main" id="{2A5C4DDA-7728-4643-868E-4E2B20B3048F}"/>
              </a:ext>
            </a:extLst>
          </p:cNvPr>
          <p:cNvSpPr txBox="1"/>
          <p:nvPr/>
        </p:nvSpPr>
        <p:spPr>
          <a:xfrm>
            <a:off x="11441507" y="3429000"/>
            <a:ext cx="1114003" cy="307777"/>
          </a:xfrm>
          <a:prstGeom prst="rect">
            <a:avLst/>
          </a:prstGeom>
          <a:noFill/>
        </p:spPr>
        <p:txBody>
          <a:bodyPr wrap="square" rtlCol="0">
            <a:spAutoFit/>
          </a:bodyPr>
          <a:lstStyle/>
          <a:p>
            <a:r>
              <a:rPr lang="fr-FR" sz="1400" dirty="0">
                <a:solidFill>
                  <a:schemeClr val="bg1"/>
                </a:solidFill>
              </a:rPr>
              <a:t>ITAC</a:t>
            </a:r>
          </a:p>
        </p:txBody>
      </p:sp>
    </p:spTree>
    <p:extLst>
      <p:ext uri="{BB962C8B-B14F-4D97-AF65-F5344CB8AC3E}">
        <p14:creationId xmlns:p14="http://schemas.microsoft.com/office/powerpoint/2010/main" val="862656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3B8968-B27F-46D6-B769-033E59BB5D21}"/>
              </a:ext>
            </a:extLst>
          </p:cNvPr>
          <p:cNvPicPr>
            <a:picLocks noChangeAspect="1"/>
          </p:cNvPicPr>
          <p:nvPr/>
        </p:nvPicPr>
        <p:blipFill>
          <a:blip r:embed="rId2"/>
          <a:stretch>
            <a:fillRect/>
          </a:stretch>
        </p:blipFill>
        <p:spPr>
          <a:xfrm>
            <a:off x="204132" y="184557"/>
            <a:ext cx="5663502" cy="3185720"/>
          </a:xfrm>
          <a:prstGeom prst="rect">
            <a:avLst/>
          </a:prstGeom>
        </p:spPr>
      </p:pic>
      <p:pic>
        <p:nvPicPr>
          <p:cNvPr id="6" name="Image 5">
            <a:extLst>
              <a:ext uri="{FF2B5EF4-FFF2-40B4-BE49-F238E27FC236}">
                <a16:creationId xmlns:a16="http://schemas.microsoft.com/office/drawing/2014/main" id="{F65306CF-B399-41DA-8FB1-16E8975291F2}"/>
              </a:ext>
            </a:extLst>
          </p:cNvPr>
          <p:cNvPicPr>
            <a:picLocks noChangeAspect="1"/>
          </p:cNvPicPr>
          <p:nvPr/>
        </p:nvPicPr>
        <p:blipFill>
          <a:blip r:embed="rId3"/>
          <a:stretch>
            <a:fillRect/>
          </a:stretch>
        </p:blipFill>
        <p:spPr>
          <a:xfrm>
            <a:off x="5867634" y="3230811"/>
            <a:ext cx="6120234" cy="3442632"/>
          </a:xfrm>
          <a:prstGeom prst="rect">
            <a:avLst/>
          </a:prstGeom>
        </p:spPr>
      </p:pic>
      <p:sp>
        <p:nvSpPr>
          <p:cNvPr id="7" name="ZoneTexte 6">
            <a:extLst>
              <a:ext uri="{FF2B5EF4-FFF2-40B4-BE49-F238E27FC236}">
                <a16:creationId xmlns:a16="http://schemas.microsoft.com/office/drawing/2014/main" id="{26D7445F-FE9A-4365-81C2-E3DAB99827FA}"/>
              </a:ext>
            </a:extLst>
          </p:cNvPr>
          <p:cNvSpPr txBox="1"/>
          <p:nvPr/>
        </p:nvSpPr>
        <p:spPr>
          <a:xfrm>
            <a:off x="6585358" y="880844"/>
            <a:ext cx="4941115" cy="1569660"/>
          </a:xfrm>
          <a:prstGeom prst="rect">
            <a:avLst/>
          </a:prstGeom>
          <a:noFill/>
        </p:spPr>
        <p:txBody>
          <a:bodyPr wrap="square" rtlCol="0">
            <a:spAutoFit/>
          </a:bodyPr>
          <a:lstStyle/>
          <a:p>
            <a:pPr algn="ctr"/>
            <a:r>
              <a:rPr lang="fr-FR" sz="3200" dirty="0"/>
              <a:t>Journée LSF Odyssée avec intervention sur le CRO</a:t>
            </a:r>
          </a:p>
        </p:txBody>
      </p:sp>
    </p:spTree>
    <p:extLst>
      <p:ext uri="{BB962C8B-B14F-4D97-AF65-F5344CB8AC3E}">
        <p14:creationId xmlns:p14="http://schemas.microsoft.com/office/powerpoint/2010/main" val="3670775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éo LSF CRO">
            <a:hlinkClick r:id="" action="ppaction://media"/>
            <a:extLst>
              <a:ext uri="{FF2B5EF4-FFF2-40B4-BE49-F238E27FC236}">
                <a16:creationId xmlns:a16="http://schemas.microsoft.com/office/drawing/2014/main" id="{ED978D9E-878D-4BDD-A396-AC0884A406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54488" y="0"/>
            <a:ext cx="3881437" cy="6858000"/>
          </a:xfrm>
          <a:prstGeom prst="rect">
            <a:avLst/>
          </a:prstGeom>
        </p:spPr>
      </p:pic>
    </p:spTree>
    <p:extLst>
      <p:ext uri="{BB962C8B-B14F-4D97-AF65-F5344CB8AC3E}">
        <p14:creationId xmlns:p14="http://schemas.microsoft.com/office/powerpoint/2010/main" val="213814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9BC7FA-E137-432D-B200-7B1EFAD2C51E}"/>
              </a:ext>
            </a:extLst>
          </p:cNvPr>
          <p:cNvSpPr>
            <a:spLocks noGrp="1"/>
          </p:cNvSpPr>
          <p:nvPr>
            <p:ph type="title"/>
          </p:nvPr>
        </p:nvSpPr>
        <p:spPr>
          <a:xfrm>
            <a:off x="1674631" y="2588004"/>
            <a:ext cx="8610600" cy="1293028"/>
          </a:xfrm>
        </p:spPr>
        <p:txBody>
          <a:bodyPr>
            <a:normAutofit/>
          </a:bodyPr>
          <a:lstStyle/>
          <a:p>
            <a:pPr algn="ctr"/>
            <a:r>
              <a:rPr lang="fr-FR" sz="6000" dirty="0"/>
              <a:t>Merci</a:t>
            </a:r>
          </a:p>
        </p:txBody>
      </p:sp>
      <p:pic>
        <p:nvPicPr>
          <p:cNvPr id="3" name="Image 2">
            <a:extLst>
              <a:ext uri="{FF2B5EF4-FFF2-40B4-BE49-F238E27FC236}">
                <a16:creationId xmlns:a16="http://schemas.microsoft.com/office/drawing/2014/main" id="{8E40FBC0-D086-496B-A7A1-BD0A8F5F888D}"/>
              </a:ext>
            </a:extLst>
          </p:cNvPr>
          <p:cNvPicPr>
            <a:picLocks noChangeAspect="1"/>
          </p:cNvPicPr>
          <p:nvPr/>
        </p:nvPicPr>
        <p:blipFill>
          <a:blip r:embed="rId2"/>
          <a:stretch>
            <a:fillRect/>
          </a:stretch>
        </p:blipFill>
        <p:spPr>
          <a:xfrm>
            <a:off x="4879555" y="5244979"/>
            <a:ext cx="2200753" cy="996130"/>
          </a:xfrm>
          <a:prstGeom prst="rect">
            <a:avLst/>
          </a:prstGeom>
        </p:spPr>
      </p:pic>
    </p:spTree>
    <p:extLst>
      <p:ext uri="{BB962C8B-B14F-4D97-AF65-F5344CB8AC3E}">
        <p14:creationId xmlns:p14="http://schemas.microsoft.com/office/powerpoint/2010/main" val="2505624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756520BD-F223-4B16-83D6-C9D2B9F1013B}"/>
              </a:ext>
            </a:extLst>
          </p:cNvPr>
          <p:cNvGraphicFramePr/>
          <p:nvPr>
            <p:extLst>
              <p:ext uri="{D42A27DB-BD31-4B8C-83A1-F6EECF244321}">
                <p14:modId xmlns:p14="http://schemas.microsoft.com/office/powerpoint/2010/main" val="538724266"/>
              </p:ext>
            </p:extLst>
          </p:nvPr>
        </p:nvGraphicFramePr>
        <p:xfrm>
          <a:off x="2905125" y="-402672"/>
          <a:ext cx="6381750" cy="7877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a:extLst>
              <a:ext uri="{FF2B5EF4-FFF2-40B4-BE49-F238E27FC236}">
                <a16:creationId xmlns:a16="http://schemas.microsoft.com/office/drawing/2014/main" id="{0E980A95-17A9-4D3A-B4F9-C111721FFC68}"/>
              </a:ext>
            </a:extLst>
          </p:cNvPr>
          <p:cNvSpPr txBox="1"/>
          <p:nvPr/>
        </p:nvSpPr>
        <p:spPr>
          <a:xfrm>
            <a:off x="8833608" y="511728"/>
            <a:ext cx="3464653" cy="2646878"/>
          </a:xfrm>
          <a:prstGeom prst="rect">
            <a:avLst/>
          </a:prstGeom>
          <a:noFill/>
        </p:spPr>
        <p:txBody>
          <a:bodyPr wrap="square" rtlCol="0">
            <a:spAutoFit/>
          </a:bodyPr>
          <a:lstStyle/>
          <a:p>
            <a:r>
              <a:rPr lang="fr-FR" dirty="0"/>
              <a:t>Un établissement inclusif où les jeunes participent au fonctionnement:</a:t>
            </a:r>
          </a:p>
          <a:p>
            <a:pPr marL="285750" indent="-285750">
              <a:buFontTx/>
              <a:buChar char="-"/>
            </a:pPr>
            <a:r>
              <a:rPr lang="fr-FR" sz="1400" dirty="0"/>
              <a:t>Distribution du linge </a:t>
            </a:r>
          </a:p>
          <a:p>
            <a:pPr marL="285750" indent="-285750">
              <a:buFontTx/>
              <a:buChar char="-"/>
            </a:pPr>
            <a:r>
              <a:rPr lang="fr-FR" sz="1400" dirty="0"/>
              <a:t>Ramassage du marc à café</a:t>
            </a:r>
          </a:p>
          <a:p>
            <a:pPr marL="285750" indent="-285750">
              <a:buFontTx/>
              <a:buChar char="-"/>
            </a:pPr>
            <a:r>
              <a:rPr lang="fr-FR" sz="1400" dirty="0"/>
              <a:t>Ramassage et tri des bouteilles en plastique</a:t>
            </a:r>
          </a:p>
          <a:p>
            <a:pPr marL="285750" indent="-285750">
              <a:buFontTx/>
              <a:buChar char="-"/>
            </a:pPr>
            <a:r>
              <a:rPr lang="fr-FR" sz="1400" dirty="0"/>
              <a:t>Ramassage des poubelles</a:t>
            </a:r>
          </a:p>
          <a:p>
            <a:pPr marL="285750" indent="-285750">
              <a:buFontTx/>
              <a:buChar char="-"/>
            </a:pPr>
            <a:r>
              <a:rPr lang="fr-FR" sz="1400" dirty="0"/>
              <a:t>Nettoyage et rangement de la vaisselle au réfectoire</a:t>
            </a:r>
          </a:p>
          <a:p>
            <a:pPr marL="285750" indent="-285750">
              <a:buFontTx/>
              <a:buChar char="-"/>
            </a:pPr>
            <a:r>
              <a:rPr lang="fr-FR" sz="1400" dirty="0"/>
              <a:t>…</a:t>
            </a:r>
          </a:p>
        </p:txBody>
      </p:sp>
    </p:spTree>
    <p:extLst>
      <p:ext uri="{BB962C8B-B14F-4D97-AF65-F5344CB8AC3E}">
        <p14:creationId xmlns:p14="http://schemas.microsoft.com/office/powerpoint/2010/main" val="394573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FAE773D2-ED62-4757-8446-79371607EE55}"/>
              </a:ext>
            </a:extLst>
          </p:cNvPr>
          <p:cNvSpPr>
            <a:spLocks noGrp="1"/>
          </p:cNvSpPr>
          <p:nvPr>
            <p:ph type="title"/>
          </p:nvPr>
        </p:nvSpPr>
        <p:spPr>
          <a:xfrm>
            <a:off x="2937545" y="1183822"/>
            <a:ext cx="8610600" cy="1293028"/>
          </a:xfrm>
        </p:spPr>
        <p:txBody>
          <a:bodyPr rtlCol="0">
            <a:normAutofit/>
          </a:bodyPr>
          <a:lstStyle/>
          <a:p>
            <a:pPr rtl="0"/>
            <a:r>
              <a:rPr lang="fr-FR" dirty="0">
                <a:latin typeface="Times New Roman" panose="02020603050405020304" pitchFamily="18" charset="0"/>
                <a:cs typeface="Times New Roman" panose="02020603050405020304" pitchFamily="18" charset="0"/>
              </a:rPr>
              <a:t>Le cadre légal</a:t>
            </a:r>
          </a:p>
        </p:txBody>
      </p:sp>
      <p:sp>
        <p:nvSpPr>
          <p:cNvPr id="5" name="Rectangle : coins arrondis 4">
            <a:extLst>
              <a:ext uri="{FF2B5EF4-FFF2-40B4-BE49-F238E27FC236}">
                <a16:creationId xmlns:a16="http://schemas.microsoft.com/office/drawing/2014/main" id="{C9C38B11-A7AC-4C47-B8C8-892F7F168B36}"/>
              </a:ext>
            </a:extLst>
          </p:cNvPr>
          <p:cNvSpPr/>
          <p:nvPr/>
        </p:nvSpPr>
        <p:spPr>
          <a:xfrm>
            <a:off x="643855" y="2309070"/>
            <a:ext cx="10904290" cy="414416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innerShdw blurRad="63500" dist="50800" dir="2700000">
              <a:prstClr val="black">
                <a:alpha val="50000"/>
              </a:prstClr>
            </a:inn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latin typeface="Times New Roman" panose="02020603050405020304" pitchFamily="18" charset="0"/>
            </a:endParaRPr>
          </a:p>
        </p:txBody>
      </p:sp>
      <p:sp>
        <p:nvSpPr>
          <p:cNvPr id="6" name="Espace réservé du texte 7">
            <a:extLst>
              <a:ext uri="{FF2B5EF4-FFF2-40B4-BE49-F238E27FC236}">
                <a16:creationId xmlns:a16="http://schemas.microsoft.com/office/drawing/2014/main" id="{EC1D883A-DA7E-4B93-8872-4A7DA3224CF5}"/>
              </a:ext>
            </a:extLst>
          </p:cNvPr>
          <p:cNvSpPr txBox="1">
            <a:spLocks/>
          </p:cNvSpPr>
          <p:nvPr/>
        </p:nvSpPr>
        <p:spPr>
          <a:xfrm>
            <a:off x="1012271" y="2551303"/>
            <a:ext cx="10167457" cy="379811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fr-FR" b="1" dirty="0">
                <a:solidFill>
                  <a:schemeClr val="bg1"/>
                </a:solidFill>
                <a:latin typeface="Times New Roman" panose="02020603050405020304" pitchFamily="18" charset="0"/>
                <a:cs typeface="Times New Roman" panose="02020603050405020304" pitchFamily="18" charset="0"/>
              </a:rPr>
              <a:t>La loi 2002-2 du 2 Janvier 2002: </a:t>
            </a:r>
            <a:r>
              <a:rPr lang="fr-FR" dirty="0">
                <a:solidFill>
                  <a:schemeClr val="bg1"/>
                </a:solidFill>
                <a:latin typeface="Times New Roman" panose="02020603050405020304" pitchFamily="18" charset="0"/>
                <a:cs typeface="Times New Roman" panose="02020603050405020304" pitchFamily="18" charset="0"/>
              </a:rPr>
              <a:t>Loi de rénovation de l’action sociale et médico-sociale, centré sur la personne accompagnée et promouvant les capacités d’innovation des institutions, stimulants les expérimentations et les nouvelles missions. Elle prône le respect de la dignité, l’intégrité, l’intimité et la sécurité, la vie privée, le libre choix, mais aussi un accompagnement individualisé, personnalisé et de qualité. </a:t>
            </a:r>
          </a:p>
          <a:p>
            <a:r>
              <a:rPr lang="fr-FR" b="1" dirty="0">
                <a:solidFill>
                  <a:schemeClr val="bg1"/>
                </a:solidFill>
                <a:latin typeface="Times New Roman" panose="02020603050405020304" pitchFamily="18" charset="0"/>
                <a:cs typeface="Times New Roman" panose="02020603050405020304" pitchFamily="18" charset="0"/>
              </a:rPr>
              <a:t>La loi 2005-102 du 11 Février 2005: </a:t>
            </a:r>
            <a:r>
              <a:rPr lang="fr-FR" dirty="0">
                <a:solidFill>
                  <a:schemeClr val="bg1"/>
                </a:solidFill>
                <a:latin typeface="Times New Roman" panose="02020603050405020304" pitchFamily="18" charset="0"/>
                <a:cs typeface="Times New Roman" panose="02020603050405020304" pitchFamily="18" charset="0"/>
              </a:rPr>
              <a:t>Elle définie la notion de handicap et réaffirme l’accès aux droits fondamentaux et le plein exercice de la citoyenneté à toute personne en situation de handicap.</a:t>
            </a:r>
          </a:p>
          <a:p>
            <a:r>
              <a:rPr lang="fr-FR" b="1" dirty="0">
                <a:solidFill>
                  <a:schemeClr val="bg1"/>
                </a:solidFill>
                <a:latin typeface="Times New Roman" panose="02020603050405020304" pitchFamily="18" charset="0"/>
                <a:cs typeface="Times New Roman" panose="02020603050405020304" pitchFamily="18" charset="0"/>
              </a:rPr>
              <a:t>La loi HPST 2009-879 du 21 Juillet 2009: </a:t>
            </a:r>
            <a:r>
              <a:rPr lang="fr-FR" dirty="0">
                <a:solidFill>
                  <a:schemeClr val="bg1"/>
                </a:solidFill>
                <a:latin typeface="Times New Roman" panose="02020603050405020304" pitchFamily="18" charset="0"/>
                <a:cs typeface="Times New Roman" panose="02020603050405020304" pitchFamily="18" charset="0"/>
              </a:rPr>
              <a:t>Elle met notamment en avant l’accès de tous à des soins de qualité.</a:t>
            </a:r>
          </a:p>
          <a:p>
            <a:r>
              <a:rPr lang="fr-FR" b="1" dirty="0">
                <a:solidFill>
                  <a:schemeClr val="bg1"/>
                </a:solidFill>
                <a:latin typeface="Times New Roman" panose="02020603050405020304" pitchFamily="18" charset="0"/>
                <a:cs typeface="Times New Roman" panose="02020603050405020304" pitchFamily="18" charset="0"/>
              </a:rPr>
              <a:t>La réforme engagé par le décret 2017-982 du 9 Mai 2017: </a:t>
            </a:r>
            <a:r>
              <a:rPr lang="fr-FR" dirty="0">
                <a:solidFill>
                  <a:schemeClr val="bg1"/>
                </a:solidFill>
                <a:latin typeface="Times New Roman" panose="02020603050405020304" pitchFamily="18" charset="0"/>
                <a:cs typeface="Times New Roman" panose="02020603050405020304" pitchFamily="18" charset="0"/>
              </a:rPr>
              <a:t>relative à la nomenclature des ESSMS accompagnant des personnes en situation de handicap, elle met en exergue une meilleure adéquation des réponses apportées aux besoins des personnes accompagnées. Elle s’articule avec la démarche « Une réponse accompagnée pour tous ». Le décret du 9 Mai 2017 doit permettre aux ESSMS d’adapter leurs accompagnements à des publics toujours plus diversifiés dans leurs typologie, besoins et aspirations en permettant l’assouplissement du périmètre des autorisations et habilitations associées, dans le respect du libre droit et du libre choix des personnes accompagnées. </a:t>
            </a:r>
          </a:p>
          <a:p>
            <a:endParaRPr lang="fr-FR" dirty="0">
              <a:latin typeface="Times New Roman" panose="02020603050405020304" pitchFamily="18" charset="0"/>
            </a:endParaRPr>
          </a:p>
        </p:txBody>
      </p:sp>
    </p:spTree>
    <p:extLst>
      <p:ext uri="{BB962C8B-B14F-4D97-AF65-F5344CB8AC3E}">
        <p14:creationId xmlns:p14="http://schemas.microsoft.com/office/powerpoint/2010/main" val="239459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93677" y="2782486"/>
            <a:ext cx="12004646" cy="1293028"/>
          </a:xfrm>
        </p:spPr>
        <p:txBody>
          <a:bodyPr rtlCol="0">
            <a:normAutofit/>
          </a:bodyPr>
          <a:lstStyle/>
          <a:p>
            <a:pPr algn="ctr" rtl="0"/>
            <a:r>
              <a:rPr lang="fr-FR" sz="3600" dirty="0"/>
              <a:t>Les </a:t>
            </a:r>
            <a:r>
              <a:rPr lang="fr-FR" sz="3600" dirty="0">
                <a:latin typeface="Times New Roman" panose="02020603050405020304" pitchFamily="18" charset="0"/>
                <a:cs typeface="Times New Roman" panose="02020603050405020304" pitchFamily="18" charset="0"/>
              </a:rPr>
              <a:t>agréments</a:t>
            </a:r>
            <a:r>
              <a:rPr lang="fr-FR" sz="3600" dirty="0"/>
              <a:t> et les modalités d’accueil</a:t>
            </a:r>
          </a:p>
        </p:txBody>
      </p:sp>
    </p:spTree>
    <p:extLst>
      <p:ext uri="{BB962C8B-B14F-4D97-AF65-F5344CB8AC3E}">
        <p14:creationId xmlns:p14="http://schemas.microsoft.com/office/powerpoint/2010/main" val="338298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93677" y="714816"/>
            <a:ext cx="12004646" cy="1293028"/>
          </a:xfrm>
        </p:spPr>
        <p:txBody>
          <a:bodyPr rtlCol="0">
            <a:normAutofit/>
          </a:bodyPr>
          <a:lstStyle/>
          <a:p>
            <a:pPr algn="ctr" rtl="0"/>
            <a:r>
              <a:rPr lang="fr-FR" sz="3600" dirty="0"/>
              <a:t>Les </a:t>
            </a:r>
            <a:r>
              <a:rPr lang="fr-FR" sz="3600" dirty="0">
                <a:latin typeface="Times New Roman" panose="02020603050405020304" pitchFamily="18" charset="0"/>
                <a:cs typeface="Times New Roman" panose="02020603050405020304" pitchFamily="18" charset="0"/>
              </a:rPr>
              <a:t>agréments</a:t>
            </a:r>
            <a:endParaRPr lang="fr-FR" sz="3600" dirty="0"/>
          </a:p>
        </p:txBody>
      </p:sp>
      <p:sp>
        <p:nvSpPr>
          <p:cNvPr id="4" name="Hexagone 3">
            <a:extLst>
              <a:ext uri="{FF2B5EF4-FFF2-40B4-BE49-F238E27FC236}">
                <a16:creationId xmlns:a16="http://schemas.microsoft.com/office/drawing/2014/main" id="{443617E1-05F3-45A7-B4D6-237128C13F3B}"/>
              </a:ext>
            </a:extLst>
          </p:cNvPr>
          <p:cNvSpPr/>
          <p:nvPr/>
        </p:nvSpPr>
        <p:spPr>
          <a:xfrm>
            <a:off x="2265028" y="1970093"/>
            <a:ext cx="2357306" cy="2046914"/>
          </a:xfrm>
          <a:prstGeom prst="hexagon">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600" dirty="0">
                <a:latin typeface="Times New Roman" panose="02020603050405020304" pitchFamily="18" charset="0"/>
                <a:cs typeface="Times New Roman" panose="02020603050405020304" pitchFamily="18" charset="0"/>
              </a:rPr>
              <a:t> Polyhandicap</a:t>
            </a:r>
          </a:p>
        </p:txBody>
      </p:sp>
      <p:sp>
        <p:nvSpPr>
          <p:cNvPr id="5" name="Hexagone 4">
            <a:extLst>
              <a:ext uri="{FF2B5EF4-FFF2-40B4-BE49-F238E27FC236}">
                <a16:creationId xmlns:a16="http://schemas.microsoft.com/office/drawing/2014/main" id="{064C450C-039A-45DA-B72C-43B6923C6C3C}"/>
              </a:ext>
            </a:extLst>
          </p:cNvPr>
          <p:cNvSpPr/>
          <p:nvPr/>
        </p:nvSpPr>
        <p:spPr>
          <a:xfrm>
            <a:off x="5898859" y="1932343"/>
            <a:ext cx="2357306" cy="2122415"/>
          </a:xfrm>
          <a:prstGeom prst="hexagon">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600" dirty="0">
                <a:latin typeface="Times New Roman" panose="02020603050405020304" pitchFamily="18" charset="0"/>
                <a:cs typeface="Times New Roman" panose="02020603050405020304" pitchFamily="18" charset="0"/>
              </a:rPr>
              <a:t>Déficience motrice et/ou intellectuelle</a:t>
            </a:r>
          </a:p>
        </p:txBody>
      </p:sp>
      <p:sp>
        <p:nvSpPr>
          <p:cNvPr id="6" name="Hexagone 5">
            <a:extLst>
              <a:ext uri="{FF2B5EF4-FFF2-40B4-BE49-F238E27FC236}">
                <a16:creationId xmlns:a16="http://schemas.microsoft.com/office/drawing/2014/main" id="{BFBE66AA-02F6-432B-80A0-D1B252E9E7AC}"/>
              </a:ext>
            </a:extLst>
          </p:cNvPr>
          <p:cNvSpPr/>
          <p:nvPr/>
        </p:nvSpPr>
        <p:spPr>
          <a:xfrm>
            <a:off x="4113402" y="4395908"/>
            <a:ext cx="2357306" cy="2122415"/>
          </a:xfrm>
          <a:prstGeom prst="hexagon">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600" dirty="0">
                <a:latin typeface="Times New Roman" panose="02020603050405020304" pitchFamily="18" charset="0"/>
                <a:cs typeface="Times New Roman" panose="02020603050405020304" pitchFamily="18" charset="0"/>
              </a:rPr>
              <a:t>TND, TSA, Trouble psychique</a:t>
            </a:r>
          </a:p>
        </p:txBody>
      </p:sp>
      <p:sp>
        <p:nvSpPr>
          <p:cNvPr id="7" name="Hexagone 6">
            <a:extLst>
              <a:ext uri="{FF2B5EF4-FFF2-40B4-BE49-F238E27FC236}">
                <a16:creationId xmlns:a16="http://schemas.microsoft.com/office/drawing/2014/main" id="{8ABE3F9F-CA9C-41C1-BC14-F055FE7F287B}"/>
              </a:ext>
            </a:extLst>
          </p:cNvPr>
          <p:cNvSpPr/>
          <p:nvPr/>
        </p:nvSpPr>
        <p:spPr>
          <a:xfrm>
            <a:off x="7684318" y="4395907"/>
            <a:ext cx="2357306" cy="2122415"/>
          </a:xfrm>
          <a:prstGeom prst="hexagon">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600" dirty="0">
                <a:latin typeface="Times New Roman" panose="02020603050405020304" pitchFamily="18" charset="0"/>
                <a:cs typeface="Times New Roman" panose="02020603050405020304" pitchFamily="18" charset="0"/>
              </a:rPr>
              <a:t>Handicaps rares</a:t>
            </a:r>
          </a:p>
        </p:txBody>
      </p:sp>
    </p:spTree>
    <p:extLst>
      <p:ext uri="{BB962C8B-B14F-4D97-AF65-F5344CB8AC3E}">
        <p14:creationId xmlns:p14="http://schemas.microsoft.com/office/powerpoint/2010/main" val="76117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ercle : creux 1">
            <a:extLst>
              <a:ext uri="{FF2B5EF4-FFF2-40B4-BE49-F238E27FC236}">
                <a16:creationId xmlns:a16="http://schemas.microsoft.com/office/drawing/2014/main" id="{4AC8214C-3BA7-4684-91D3-C03D452D0530}"/>
              </a:ext>
            </a:extLst>
          </p:cNvPr>
          <p:cNvSpPr/>
          <p:nvPr/>
        </p:nvSpPr>
        <p:spPr>
          <a:xfrm>
            <a:off x="1990285" y="1925274"/>
            <a:ext cx="7901031" cy="4458120"/>
          </a:xfrm>
          <a:prstGeom prst="donut">
            <a:avLst>
              <a:gd name="adj" fmla="val 8044"/>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tx1"/>
              </a:solidFill>
            </a:endParaRPr>
          </a:p>
        </p:txBody>
      </p:sp>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93677" y="743054"/>
            <a:ext cx="12004646" cy="1293028"/>
          </a:xfrm>
        </p:spPr>
        <p:txBody>
          <a:bodyPr rtlCol="0">
            <a:normAutofit/>
          </a:bodyPr>
          <a:lstStyle/>
          <a:p>
            <a:pPr algn="ctr" rtl="0"/>
            <a:r>
              <a:rPr lang="fr-FR" sz="3600" dirty="0"/>
              <a:t>les modalités d’accueil</a:t>
            </a:r>
          </a:p>
        </p:txBody>
      </p:sp>
      <p:sp>
        <p:nvSpPr>
          <p:cNvPr id="4" name="Hexagone 3">
            <a:extLst>
              <a:ext uri="{FF2B5EF4-FFF2-40B4-BE49-F238E27FC236}">
                <a16:creationId xmlns:a16="http://schemas.microsoft.com/office/drawing/2014/main" id="{443617E1-05F3-45A7-B4D6-237128C13F3B}"/>
              </a:ext>
            </a:extLst>
          </p:cNvPr>
          <p:cNvSpPr/>
          <p:nvPr/>
        </p:nvSpPr>
        <p:spPr>
          <a:xfrm>
            <a:off x="5257100" y="1753299"/>
            <a:ext cx="1367405" cy="1107347"/>
          </a:xfrm>
          <a:prstGeom prst="hexago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t>Permanent</a:t>
            </a:r>
          </a:p>
        </p:txBody>
      </p:sp>
      <p:sp>
        <p:nvSpPr>
          <p:cNvPr id="5" name="Hexagone 4">
            <a:extLst>
              <a:ext uri="{FF2B5EF4-FFF2-40B4-BE49-F238E27FC236}">
                <a16:creationId xmlns:a16="http://schemas.microsoft.com/office/drawing/2014/main" id="{064C450C-039A-45DA-B72C-43B6923C6C3C}"/>
              </a:ext>
            </a:extLst>
          </p:cNvPr>
          <p:cNvSpPr/>
          <p:nvPr/>
        </p:nvSpPr>
        <p:spPr>
          <a:xfrm>
            <a:off x="3205991" y="4990132"/>
            <a:ext cx="1367405" cy="1107347"/>
          </a:xfrm>
          <a:prstGeom prst="hexagon">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t>Temporaire</a:t>
            </a:r>
          </a:p>
        </p:txBody>
      </p:sp>
      <p:sp>
        <p:nvSpPr>
          <p:cNvPr id="6" name="Hexagone 5">
            <a:extLst>
              <a:ext uri="{FF2B5EF4-FFF2-40B4-BE49-F238E27FC236}">
                <a16:creationId xmlns:a16="http://schemas.microsoft.com/office/drawing/2014/main" id="{BFBE66AA-02F6-432B-80A0-D1B252E9E7AC}"/>
              </a:ext>
            </a:extLst>
          </p:cNvPr>
          <p:cNvSpPr/>
          <p:nvPr/>
        </p:nvSpPr>
        <p:spPr>
          <a:xfrm>
            <a:off x="7308206" y="5007599"/>
            <a:ext cx="1367405" cy="1107347"/>
          </a:xfrm>
          <a:prstGeom prst="hexagon">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t>Séquentiel</a:t>
            </a:r>
          </a:p>
        </p:txBody>
      </p:sp>
      <p:sp>
        <p:nvSpPr>
          <p:cNvPr id="7" name="Hexagone 6">
            <a:extLst>
              <a:ext uri="{FF2B5EF4-FFF2-40B4-BE49-F238E27FC236}">
                <a16:creationId xmlns:a16="http://schemas.microsoft.com/office/drawing/2014/main" id="{59B21EFB-4D71-4627-A66C-C9B686D8CA11}"/>
              </a:ext>
            </a:extLst>
          </p:cNvPr>
          <p:cNvSpPr/>
          <p:nvPr/>
        </p:nvSpPr>
        <p:spPr>
          <a:xfrm>
            <a:off x="4573397" y="3329112"/>
            <a:ext cx="1367405" cy="1107347"/>
          </a:xfrm>
          <a:prstGeom prst="hexagon">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t>Internat</a:t>
            </a:r>
          </a:p>
        </p:txBody>
      </p:sp>
      <p:sp>
        <p:nvSpPr>
          <p:cNvPr id="8" name="Hexagone 7">
            <a:extLst>
              <a:ext uri="{FF2B5EF4-FFF2-40B4-BE49-F238E27FC236}">
                <a16:creationId xmlns:a16="http://schemas.microsoft.com/office/drawing/2014/main" id="{6B40C36B-854F-4B77-B44E-0C94FBAEDA91}"/>
              </a:ext>
            </a:extLst>
          </p:cNvPr>
          <p:cNvSpPr/>
          <p:nvPr/>
        </p:nvSpPr>
        <p:spPr>
          <a:xfrm>
            <a:off x="5940802" y="3329112"/>
            <a:ext cx="1367405" cy="1107347"/>
          </a:xfrm>
          <a:prstGeom prst="hexagon">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t>Semi-internat/</a:t>
            </a:r>
          </a:p>
          <a:p>
            <a:pPr algn="ctr"/>
            <a:r>
              <a:rPr lang="fr-FR" sz="1100" dirty="0"/>
              <a:t>Externat/</a:t>
            </a:r>
          </a:p>
          <a:p>
            <a:pPr algn="ctr"/>
            <a:r>
              <a:rPr lang="fr-FR" sz="1100" dirty="0"/>
              <a:t>De jour</a:t>
            </a:r>
          </a:p>
        </p:txBody>
      </p:sp>
      <p:sp>
        <p:nvSpPr>
          <p:cNvPr id="9" name="Hexagone 8">
            <a:extLst>
              <a:ext uri="{FF2B5EF4-FFF2-40B4-BE49-F238E27FC236}">
                <a16:creationId xmlns:a16="http://schemas.microsoft.com/office/drawing/2014/main" id="{ABCB29C5-D7EE-464D-9070-032CBEB85CA4}"/>
              </a:ext>
            </a:extLst>
          </p:cNvPr>
          <p:cNvSpPr/>
          <p:nvPr/>
        </p:nvSpPr>
        <p:spPr>
          <a:xfrm>
            <a:off x="5257099" y="4436459"/>
            <a:ext cx="1367405" cy="1107347"/>
          </a:xfrm>
          <a:prstGeom prst="hexagon">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dirty="0"/>
              <a:t>A la carte</a:t>
            </a:r>
          </a:p>
        </p:txBody>
      </p:sp>
    </p:spTree>
    <p:extLst>
      <p:ext uri="{BB962C8B-B14F-4D97-AF65-F5344CB8AC3E}">
        <p14:creationId xmlns:p14="http://schemas.microsoft.com/office/powerpoint/2010/main" val="2825749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3D8A189-C48B-46CE-B953-E610E8E1A242}"/>
              </a:ext>
            </a:extLst>
          </p:cNvPr>
          <p:cNvSpPr>
            <a:spLocks noGrp="1"/>
          </p:cNvSpPr>
          <p:nvPr>
            <p:ph type="title"/>
          </p:nvPr>
        </p:nvSpPr>
        <p:spPr>
          <a:xfrm>
            <a:off x="93677" y="1170893"/>
            <a:ext cx="12004646" cy="1293028"/>
          </a:xfrm>
        </p:spPr>
        <p:txBody>
          <a:bodyPr rtlCol="0">
            <a:normAutofit/>
          </a:bodyPr>
          <a:lstStyle/>
          <a:p>
            <a:pPr algn="ctr" rtl="0"/>
            <a:r>
              <a:rPr lang="fr-FR" sz="3600" dirty="0"/>
              <a:t>les modalités d’accueil</a:t>
            </a:r>
          </a:p>
        </p:txBody>
      </p:sp>
      <p:sp>
        <p:nvSpPr>
          <p:cNvPr id="4" name="Hexagone 3">
            <a:extLst>
              <a:ext uri="{FF2B5EF4-FFF2-40B4-BE49-F238E27FC236}">
                <a16:creationId xmlns:a16="http://schemas.microsoft.com/office/drawing/2014/main" id="{443617E1-05F3-45A7-B4D6-237128C13F3B}"/>
              </a:ext>
            </a:extLst>
          </p:cNvPr>
          <p:cNvSpPr/>
          <p:nvPr/>
        </p:nvSpPr>
        <p:spPr>
          <a:xfrm>
            <a:off x="2114027" y="3438513"/>
            <a:ext cx="1993782" cy="1658923"/>
          </a:xfrm>
          <a:prstGeom prst="hexago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600" b="1" dirty="0"/>
              <a:t>Permanent</a:t>
            </a:r>
          </a:p>
        </p:txBody>
      </p:sp>
      <p:sp>
        <p:nvSpPr>
          <p:cNvPr id="10" name="Est égal à 9">
            <a:extLst>
              <a:ext uri="{FF2B5EF4-FFF2-40B4-BE49-F238E27FC236}">
                <a16:creationId xmlns:a16="http://schemas.microsoft.com/office/drawing/2014/main" id="{DCFE9FF3-C937-42BE-A044-2A062F5671A5}"/>
              </a:ext>
            </a:extLst>
          </p:cNvPr>
          <p:cNvSpPr/>
          <p:nvPr/>
        </p:nvSpPr>
        <p:spPr>
          <a:xfrm>
            <a:off x="5099109" y="3678085"/>
            <a:ext cx="1993782" cy="1179777"/>
          </a:xfrm>
          <a:prstGeom prst="mathEqual">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solidFill>
                <a:schemeClr val="tx1"/>
              </a:solidFill>
            </a:endParaRPr>
          </a:p>
        </p:txBody>
      </p:sp>
      <p:sp>
        <p:nvSpPr>
          <p:cNvPr id="11" name="ZoneTexte 10">
            <a:extLst>
              <a:ext uri="{FF2B5EF4-FFF2-40B4-BE49-F238E27FC236}">
                <a16:creationId xmlns:a16="http://schemas.microsoft.com/office/drawing/2014/main" id="{81AFADDB-7690-4094-B597-3504DB4AB197}"/>
              </a:ext>
            </a:extLst>
          </p:cNvPr>
          <p:cNvSpPr txBox="1"/>
          <p:nvPr/>
        </p:nvSpPr>
        <p:spPr>
          <a:xfrm>
            <a:off x="8003097" y="3678085"/>
            <a:ext cx="3405930" cy="1200329"/>
          </a:xfrm>
          <a:prstGeom prst="rect">
            <a:avLst/>
          </a:prstGeom>
          <a:noFill/>
        </p:spPr>
        <p:txBody>
          <a:bodyPr wrap="square" rtlCol="0">
            <a:spAutoFit/>
          </a:bodyPr>
          <a:lstStyle/>
          <a:p>
            <a:r>
              <a:rPr lang="fr-FR" b="1" dirty="0">
                <a:solidFill>
                  <a:schemeClr val="accent2"/>
                </a:solidFill>
              </a:rPr>
              <a:t>70 places d’internat</a:t>
            </a:r>
          </a:p>
          <a:p>
            <a:endParaRPr lang="fr-FR" b="1" dirty="0">
              <a:solidFill>
                <a:schemeClr val="accent2"/>
              </a:solidFill>
            </a:endParaRPr>
          </a:p>
          <a:p>
            <a:r>
              <a:rPr lang="fr-FR" b="1" dirty="0">
                <a:solidFill>
                  <a:schemeClr val="accent2"/>
                </a:solidFill>
              </a:rPr>
              <a:t>10 places de semi-internat/externat/de jour</a:t>
            </a:r>
          </a:p>
        </p:txBody>
      </p:sp>
      <p:sp>
        <p:nvSpPr>
          <p:cNvPr id="2" name="ZoneTexte 1">
            <a:extLst>
              <a:ext uri="{FF2B5EF4-FFF2-40B4-BE49-F238E27FC236}">
                <a16:creationId xmlns:a16="http://schemas.microsoft.com/office/drawing/2014/main" id="{82A08603-5C55-4696-A62A-316482D577D2}"/>
              </a:ext>
            </a:extLst>
          </p:cNvPr>
          <p:cNvSpPr txBox="1"/>
          <p:nvPr/>
        </p:nvSpPr>
        <p:spPr>
          <a:xfrm>
            <a:off x="2114027" y="5478011"/>
            <a:ext cx="7667536" cy="646331"/>
          </a:xfrm>
          <a:prstGeom prst="rect">
            <a:avLst/>
          </a:prstGeom>
          <a:noFill/>
        </p:spPr>
        <p:txBody>
          <a:bodyPr wrap="square" rtlCol="0">
            <a:spAutoFit/>
          </a:bodyPr>
          <a:lstStyle/>
          <a:p>
            <a:r>
              <a:rPr lang="fr-FR" dirty="0"/>
              <a:t>En réalité, nous avons actuellement 24 semi-internes et 57 internes.</a:t>
            </a:r>
          </a:p>
          <a:p>
            <a:pPr algn="ctr"/>
            <a:r>
              <a:rPr lang="fr-FR" dirty="0"/>
              <a:t>28 jeunes présentent un handicap rare</a:t>
            </a:r>
          </a:p>
        </p:txBody>
      </p:sp>
    </p:spTree>
    <p:extLst>
      <p:ext uri="{BB962C8B-B14F-4D97-AF65-F5344CB8AC3E}">
        <p14:creationId xmlns:p14="http://schemas.microsoft.com/office/powerpoint/2010/main" val="338838946"/>
      </p:ext>
    </p:extLst>
  </p:cSld>
  <p:clrMapOvr>
    <a:masterClrMapping/>
  </p:clrMapOvr>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Traînée de condensatio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3CD11F-9FDB-4628-B708-63BFB2D68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3E21D3-7788-4819-8437-C5C4B0C5D46D}">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office/infopath/2007/PartnerControls"/>
    <ds:schemaRef ds:uri="http://schemas.microsoft.com/sharepoint/v3"/>
    <ds:schemaRef ds:uri="http://schemas.openxmlformats.org/package/2006/metadata/core-properties"/>
    <ds:schemaRef ds:uri="fb0879af-3eba-417a-a55a-ffe6dcd6ca77"/>
    <ds:schemaRef ds:uri="6dc4bcd6-49db-4c07-9060-8acfc67cef9f"/>
    <ds:schemaRef ds:uri="http://schemas.microsoft.com/office/2006/metadata/properties"/>
  </ds:schemaRefs>
</ds:datastoreItem>
</file>

<file path=customXml/itemProps3.xml><?xml version="1.0" encoding="utf-8"?>
<ds:datastoreItem xmlns:ds="http://schemas.openxmlformats.org/officeDocument/2006/customXml" ds:itemID="{3EBF972C-B81A-46A3-BFB2-A01F0B5DBC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TM04033937[[fn=Traînée de condensation]]</Template>
  <TotalTime>0</TotalTime>
  <Words>1683</Words>
  <Application>Microsoft Office PowerPoint</Application>
  <PresentationFormat>Grand écran</PresentationFormat>
  <Paragraphs>250</Paragraphs>
  <Slides>32</Slides>
  <Notes>3</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32</vt:i4>
      </vt:variant>
    </vt:vector>
  </HeadingPairs>
  <TitlesOfParts>
    <vt:vector size="39" baseType="lpstr">
      <vt:lpstr>Arial</vt:lpstr>
      <vt:lpstr>Bradley Hand ITC</vt:lpstr>
      <vt:lpstr>Calibri</vt:lpstr>
      <vt:lpstr>Century Gothic</vt:lpstr>
      <vt:lpstr>Times New Roman</vt:lpstr>
      <vt:lpstr>Wingdings</vt:lpstr>
      <vt:lpstr>Traînée de condensation</vt:lpstr>
      <vt:lpstr>Présentation de ATASH-L’Odyssée  un modèle d’avenir  sur le site du domaine du centre hélio marin  de Saint-Trojan-les-Bains</vt:lpstr>
      <vt:lpstr>Le Domaine du centre hélio marin</vt:lpstr>
      <vt:lpstr>Présentation PowerPoint</vt:lpstr>
      <vt:lpstr>Présentation PowerPoint</vt:lpstr>
      <vt:lpstr>Le cadre légal</vt:lpstr>
      <vt:lpstr>Les agréments et les modalités d’accueil</vt:lpstr>
      <vt:lpstr>Les agréments</vt:lpstr>
      <vt:lpstr>les modalités d’accueil</vt:lpstr>
      <vt:lpstr>les modalités d’accueil</vt:lpstr>
      <vt:lpstr>les modalités d’accueil</vt:lpstr>
      <vt:lpstr>LES Personnes accompagnées</vt:lpstr>
      <vt:lpstr>Un accompagnement axé sur les besoins et les attentes des enfants, adolescents et jeunes adultes</vt:lpstr>
      <vt:lpstr>Présentation PowerPoint</vt:lpstr>
      <vt:lpstr>Des objectifs généraux d’accompagnement</vt:lpstr>
      <vt:lpstr>Vers une co-construction du projet d’accompagnement personnalisé de l’enfant</vt:lpstr>
      <vt:lpstr>Présentation PowerPoint</vt:lpstr>
      <vt:lpstr>Pour y parvenir</vt:lpstr>
      <vt:lpstr>Présentation PowerPoint</vt:lpstr>
      <vt:lpstr>Une collaboration avec des partenaires privilégiés</vt:lpstr>
      <vt:lpstr>Présentation PowerPoint</vt:lpstr>
      <vt:lpstr>LE Centre de Réadaptation d’oléron</vt:lpstr>
      <vt:lpstr>Présentation PowerPoint</vt:lpstr>
      <vt:lpstr>Une collaboration Associative et de proximité Avec LE Centre de réadaptation d’Oléron</vt:lpstr>
      <vt:lpstr>Une collaboration Odyssée-CRO</vt:lpstr>
      <vt:lpstr>Et un accompagnement médical privilégié</vt:lpstr>
      <vt:lpstr>Les temps d’hospitalisation sur le CRO</vt:lpstr>
      <vt:lpstr>Une astreinte médicale 24H/24 et 7j/7</vt:lpstr>
      <vt:lpstr>Il était une fois  le jardin d’enfants</vt:lpstr>
      <vt:lpstr>Présentation PowerPoint</vt:lpstr>
      <vt:lpstr>Présentation PowerPoint</vt:lpstr>
      <vt:lpstr>Présentation PowerPoint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2023-04-14T08:07:34Z</dcterms:created>
  <dcterms:modified xsi:type="dcterms:W3CDTF">2023-06-15T17:30:02Z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